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256" r:id="rId5"/>
    <p:sldId id="301" r:id="rId6"/>
    <p:sldId id="302" r:id="rId7"/>
    <p:sldId id="303" r:id="rId8"/>
    <p:sldId id="304" r:id="rId9"/>
    <p:sldId id="305" r:id="rId10"/>
    <p:sldId id="312" r:id="rId11"/>
    <p:sldId id="313" r:id="rId12"/>
    <p:sldId id="31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1896" userDrawn="1">
          <p15:clr>
            <a:srgbClr val="A4A3A4"/>
          </p15:clr>
        </p15:guide>
        <p15:guide id="6" orient="horz" pos="3504" userDrawn="1">
          <p15:clr>
            <a:srgbClr val="A4A3A4"/>
          </p15:clr>
        </p15:guide>
        <p15:guide id="7"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0909"/>
    <a:srgbClr val="0388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595" autoAdjust="0"/>
  </p:normalViewPr>
  <p:slideViewPr>
    <p:cSldViewPr snapToGrid="0">
      <p:cViewPr varScale="1">
        <p:scale>
          <a:sx n="80" d="100"/>
          <a:sy n="80" d="100"/>
        </p:scale>
        <p:origin x="782" y="48"/>
      </p:cViewPr>
      <p:guideLst>
        <p:guide orient="horz" pos="1896"/>
        <p:guide orient="horz" pos="3504"/>
        <p:guide pos="3840"/>
      </p:guideLst>
    </p:cSldViewPr>
  </p:slideViewPr>
  <p:outlineViewPr>
    <p:cViewPr>
      <p:scale>
        <a:sx n="33" d="100"/>
        <a:sy n="33" d="100"/>
      </p:scale>
      <p:origin x="0" y="-2239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031A82-4A00-4794-A488-59AC186D7C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1C85656-A361-4B32-99B1-66591145F7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14AEED-FF0D-4512-BD5F-9F077F06D9A7}" type="datetimeFigureOut">
              <a:rPr lang="en-US" smtClean="0"/>
              <a:t>10/13/2025</a:t>
            </a:fld>
            <a:endParaRPr lang="en-US" dirty="0"/>
          </a:p>
        </p:txBody>
      </p:sp>
      <p:sp>
        <p:nvSpPr>
          <p:cNvPr id="4" name="Footer Placeholder 3">
            <a:extLst>
              <a:ext uri="{FF2B5EF4-FFF2-40B4-BE49-F238E27FC236}">
                <a16:creationId xmlns:a16="http://schemas.microsoft.com/office/drawing/2014/main" id="{C51AFD4F-E871-421C-96C6-CCFAA872CB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FE0EF6-A335-4727-9E75-458707395E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7C8AB8-F519-4C44-A217-B2548CA6E52D}" type="slidenum">
              <a:rPr lang="en-US" smtClean="0"/>
              <a:t>‹#›</a:t>
            </a:fld>
            <a:endParaRPr lang="en-US" dirty="0"/>
          </a:p>
        </p:txBody>
      </p:sp>
    </p:spTree>
    <p:extLst>
      <p:ext uri="{BB962C8B-B14F-4D97-AF65-F5344CB8AC3E}">
        <p14:creationId xmlns:p14="http://schemas.microsoft.com/office/powerpoint/2010/main" val="2816409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F9B45-E22A-4A9C-91D5-81685A72A6FA}" type="datetimeFigureOut">
              <a:rPr lang="en-US" smtClean="0"/>
              <a:t>10/13/2025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03549-A82F-409E-AD53-534267A0E10B}" type="slidenum">
              <a:rPr lang="en-US" smtClean="0"/>
              <a:t>‹#›</a:t>
            </a:fld>
            <a:endParaRPr lang="en-US" dirty="0"/>
          </a:p>
        </p:txBody>
      </p:sp>
    </p:spTree>
    <p:extLst>
      <p:ext uri="{BB962C8B-B14F-4D97-AF65-F5344CB8AC3E}">
        <p14:creationId xmlns:p14="http://schemas.microsoft.com/office/powerpoint/2010/main" val="408664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379641C-8260-44A4-9F71-E216C07A38B4}"/>
              </a:ext>
            </a:extLst>
          </p:cNvPr>
          <p:cNvSpPr>
            <a:spLocks noGrp="1"/>
          </p:cNvSpPr>
          <p:nvPr>
            <p:ph type="pic" sz="quarter" idx="14"/>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416742 h 6858000"/>
              <a:gd name="connsiteX5" fmla="*/ 9142476 w 12188952"/>
              <a:gd name="connsiteY5" fmla="*/ 4416742 h 6858000"/>
              <a:gd name="connsiteX6" fmla="*/ 9142476 w 12188952"/>
              <a:gd name="connsiteY6" fmla="*/ 4188142 h 6858000"/>
              <a:gd name="connsiteX7" fmla="*/ 0 w 12188952"/>
              <a:gd name="connsiteY7" fmla="*/ 4188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416742"/>
                </a:lnTo>
                <a:lnTo>
                  <a:pt x="9142476" y="4416742"/>
                </a:lnTo>
                <a:lnTo>
                  <a:pt x="9142476" y="4188142"/>
                </a:lnTo>
                <a:lnTo>
                  <a:pt x="0" y="4188142"/>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38200" y="4636008"/>
            <a:ext cx="9144000" cy="1107959"/>
          </a:xfrm>
        </p:spPr>
        <p:txBody>
          <a:bodyPr anchor="b" anchorCtr="0"/>
          <a:lstStyle>
            <a:lvl1pPr algn="l">
              <a:defRPr sz="6000">
                <a:solidFill>
                  <a:schemeClr val="bg1"/>
                </a:solidFill>
              </a:defRPr>
            </a:lvl1pPr>
          </a:lstStyle>
          <a:p>
            <a:r>
              <a:rPr lang="en-US" dirty="0"/>
              <a:t>CLICK TO EDIT TITLE</a:t>
            </a:r>
          </a:p>
        </p:txBody>
      </p:sp>
      <p:sp>
        <p:nvSpPr>
          <p:cNvPr id="12" name="Text Placeholder 11">
            <a:extLst>
              <a:ext uri="{FF2B5EF4-FFF2-40B4-BE49-F238E27FC236}">
                <a16:creationId xmlns:a16="http://schemas.microsoft.com/office/drawing/2014/main" id="{779D466B-640E-419A-8701-FA39B12DD959}"/>
              </a:ext>
            </a:extLst>
          </p:cNvPr>
          <p:cNvSpPr>
            <a:spLocks noGrp="1"/>
          </p:cNvSpPr>
          <p:nvPr>
            <p:ph type="body" sz="quarter" idx="13" hasCustomPrompt="1"/>
          </p:nvPr>
        </p:nvSpPr>
        <p:spPr>
          <a:xfrm>
            <a:off x="841248" y="5742432"/>
            <a:ext cx="7953375" cy="457200"/>
          </a:xfrm>
        </p:spPr>
        <p:txBody>
          <a:bodyPr>
            <a:noAutofit/>
          </a:bodyPr>
          <a:lstStyle>
            <a:lvl1pPr marL="0" indent="0">
              <a:buNone/>
              <a:defRPr sz="1800">
                <a:solidFill>
                  <a:schemeClr val="bg1"/>
                </a:solidFill>
                <a:latin typeface="+mn-lt"/>
              </a:defRPr>
            </a:lvl1pPr>
            <a:lvl2pPr marL="457200" indent="0">
              <a:buNone/>
              <a:defRPr sz="2400">
                <a:solidFill>
                  <a:schemeClr val="bg1"/>
                </a:solidFill>
                <a:latin typeface="+mn-lt"/>
              </a:defRPr>
            </a:lvl2pPr>
            <a:lvl3pPr marL="914400" indent="0">
              <a:buNone/>
              <a:defRPr sz="2400">
                <a:solidFill>
                  <a:schemeClr val="bg1"/>
                </a:solidFill>
                <a:latin typeface="+mn-lt"/>
              </a:defRPr>
            </a:lvl3pPr>
            <a:lvl4pPr marL="1371600" indent="0">
              <a:buNone/>
              <a:defRPr sz="2400">
                <a:solidFill>
                  <a:schemeClr val="bg1"/>
                </a:solidFill>
                <a:latin typeface="+mn-lt"/>
              </a:defRPr>
            </a:lvl4pPr>
            <a:lvl5pPr marL="1828800" indent="0">
              <a:buNone/>
              <a:defRPr sz="2400">
                <a:solidFill>
                  <a:schemeClr val="bg1"/>
                </a:solidFill>
                <a:latin typeface="+mn-lt"/>
              </a:defRPr>
            </a:lvl5pPr>
          </a:lstStyle>
          <a:p>
            <a:pPr lvl="0"/>
            <a:r>
              <a:rPr lang="en-US" dirty="0"/>
              <a:t>Click to edit text</a:t>
            </a:r>
          </a:p>
        </p:txBody>
      </p:sp>
      <p:sp>
        <p:nvSpPr>
          <p:cNvPr id="17" name="Rectangle 16">
            <a:extLst>
              <a:ext uri="{FF2B5EF4-FFF2-40B4-BE49-F238E27FC236}">
                <a16:creationId xmlns:a16="http://schemas.microsoft.com/office/drawing/2014/main" id="{80659D50-D55F-4F3D-8F15-5B1F1F2B4B96}"/>
              </a:ext>
              <a:ext uri="{C183D7F6-B498-43B3-948B-1728B52AA6E4}">
                <adec:decorative xmlns:adec="http://schemas.microsoft.com/office/drawing/2017/decorative" val="1"/>
              </a:ext>
            </a:extLst>
          </p:cNvPr>
          <p:cNvSpPr/>
          <p:nvPr userDrawn="1"/>
        </p:nvSpPr>
        <p:spPr>
          <a:xfrm>
            <a:off x="0" y="4188142"/>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B2621B9-2641-4DA3-B7D6-D577C25CF2E9}"/>
              </a:ext>
            </a:extLst>
          </p:cNvPr>
          <p:cNvSpPr>
            <a:spLocks noGrp="1"/>
          </p:cNvSpPr>
          <p:nvPr>
            <p:ph type="pic" sz="quarter" idx="34"/>
          </p:nvPr>
        </p:nvSpPr>
        <p:spPr>
          <a:xfrm>
            <a:off x="1524" y="0"/>
            <a:ext cx="12188952" cy="6858000"/>
          </a:xfrm>
          <a:custGeom>
            <a:avLst/>
            <a:gdLst>
              <a:gd name="connsiteX0" fmla="*/ 1030351 w 12188952"/>
              <a:gd name="connsiteY0" fmla="*/ 3231845 h 6858000"/>
              <a:gd name="connsiteX1" fmla="*/ 1030351 w 12188952"/>
              <a:gd name="connsiteY1" fmla="*/ 3460445 h 6858000"/>
              <a:gd name="connsiteX2" fmla="*/ 11122333 w 12188952"/>
              <a:gd name="connsiteY2" fmla="*/ 3460445 h 6858000"/>
              <a:gd name="connsiteX3" fmla="*/ 11122333 w 12188952"/>
              <a:gd name="connsiteY3" fmla="*/ 32318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30351" y="3231845"/>
                </a:moveTo>
                <a:lnTo>
                  <a:pt x="1030351" y="3460445"/>
                </a:lnTo>
                <a:lnTo>
                  <a:pt x="11122333" y="3460445"/>
                </a:lnTo>
                <a:lnTo>
                  <a:pt x="11122333" y="32318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069848" y="2121408"/>
            <a:ext cx="2560320" cy="914400"/>
          </a:xfrm>
          <a:prstGeom prst="rect">
            <a:avLst/>
          </a:prstGeom>
          <a:noFill/>
        </p:spPr>
        <p:txBody>
          <a:bodyPr anchor="b">
            <a:noAutofit/>
          </a:bodyPr>
          <a:lstStyle>
            <a:lvl1pPr marL="0" indent="0" algn="ctr">
              <a:spcBef>
                <a:spcPts val="0"/>
              </a:spcBef>
              <a:spcAft>
                <a:spcPts val="0"/>
              </a:spcAft>
              <a:buNone/>
              <a:defRPr sz="6000">
                <a:ln w="15875">
                  <a:solidFill>
                    <a:schemeClr val="bg1">
                      <a:lumMod val="85000"/>
                    </a:schemeClr>
                  </a:solidFill>
                </a:ln>
                <a:no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00600" y="2121408"/>
            <a:ext cx="2560320"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31351" y="2121408"/>
            <a:ext cx="2592505"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069848"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00600"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8531352"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dirty="0"/>
              <a:t>7/14/20XX</a:t>
            </a:r>
          </a:p>
        </p:txBody>
      </p:sp>
      <p:sp>
        <p:nvSpPr>
          <p:cNvPr id="19" name="Rectangle 18">
            <a:extLst>
              <a:ext uri="{FF2B5EF4-FFF2-40B4-BE49-F238E27FC236}">
                <a16:creationId xmlns:a16="http://schemas.microsoft.com/office/drawing/2014/main" id="{825807F6-AD25-4B86-8D5C-5DBE4B0D304E}"/>
              </a:ext>
              <a:ext uri="{C183D7F6-B498-43B3-948B-1728B52AA6E4}">
                <adec:decorative xmlns:adec="http://schemas.microsoft.com/office/drawing/2017/decorative" val="1"/>
              </a:ext>
            </a:extLst>
          </p:cNvPr>
          <p:cNvSpPr/>
          <p:nvPr userDrawn="1"/>
        </p:nvSpPr>
        <p:spPr>
          <a:xfrm>
            <a:off x="1031875" y="3231845"/>
            <a:ext cx="1009198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9461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A6EC474-5258-4E26-A871-01200EC78559}"/>
              </a:ext>
            </a:extLst>
          </p:cNvPr>
          <p:cNvSpPr>
            <a:spLocks noGrp="1"/>
          </p:cNvSpPr>
          <p:nvPr>
            <p:ph type="pic" sz="quarter" idx="13"/>
          </p:nvPr>
        </p:nvSpPr>
        <p:spPr>
          <a:xfrm>
            <a:off x="1524" y="0"/>
            <a:ext cx="12188952" cy="6858000"/>
          </a:xfrm>
          <a:custGeom>
            <a:avLst/>
            <a:gdLst>
              <a:gd name="connsiteX0" fmla="*/ 2816352 w 12188952"/>
              <a:gd name="connsiteY0" fmla="*/ 1690688 h 6858000"/>
              <a:gd name="connsiteX1" fmla="*/ 2816352 w 12188952"/>
              <a:gd name="connsiteY1" fmla="*/ 5576888 h 6858000"/>
              <a:gd name="connsiteX2" fmla="*/ 3044952 w 12188952"/>
              <a:gd name="connsiteY2" fmla="*/ 5576888 h 6858000"/>
              <a:gd name="connsiteX3" fmla="*/ 3044952 w 12188952"/>
              <a:gd name="connsiteY3" fmla="*/ 169068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2816352" y="1690688"/>
                </a:moveTo>
                <a:lnTo>
                  <a:pt x="2816352" y="5576888"/>
                </a:lnTo>
                <a:lnTo>
                  <a:pt x="3044952" y="5576888"/>
                </a:lnTo>
                <a:lnTo>
                  <a:pt x="3044952" y="169068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1" name="Text Placeholder 6">
            <a:extLst>
              <a:ext uri="{FF2B5EF4-FFF2-40B4-BE49-F238E27FC236}">
                <a16:creationId xmlns:a16="http://schemas.microsoft.com/office/drawing/2014/main" id="{4F54F31D-9C5E-4286-8D0E-6318D6D19D1E}"/>
              </a:ext>
            </a:extLst>
          </p:cNvPr>
          <p:cNvSpPr>
            <a:spLocks noGrp="1"/>
          </p:cNvSpPr>
          <p:nvPr>
            <p:ph type="body" sz="quarter" idx="25"/>
          </p:nvPr>
        </p:nvSpPr>
        <p:spPr>
          <a:xfrm>
            <a:off x="3048000" y="1690688"/>
            <a:ext cx="9144000" cy="3886200"/>
          </a:xfrm>
          <a:solidFill>
            <a:schemeClr val="bg1">
              <a:alpha val="93000"/>
            </a:schemeClr>
          </a:solidFill>
        </p:spPr>
        <p:txBody>
          <a:bodyPr lIns="411480" tIns="566928" rIns="4937760" bIns="3063240" anchor="b">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3383280" y="365125"/>
            <a:ext cx="7894320" cy="1325563"/>
          </a:xfrm>
        </p:spPr>
        <p:txBody>
          <a:bodyPr/>
          <a:lstStyle>
            <a:lvl1pPr algn="l">
              <a:defRPr>
                <a:solidFill>
                  <a:schemeClr val="bg1"/>
                </a:solidFill>
              </a:defRPr>
            </a:lvl1pPr>
          </a:lstStyle>
          <a:p>
            <a:r>
              <a:rPr lang="en-US" dirty="0"/>
              <a:t>CLICK TO EDIT TITLE</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3392488"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7629525" y="1919288"/>
            <a:ext cx="3657600" cy="640080"/>
          </a:xfrm>
        </p:spPr>
        <p:txBody>
          <a:bodyPr anchor="b">
            <a:normAutofit/>
          </a:bodyPr>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7629525"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5" name="Rectangle 14">
            <a:extLst>
              <a:ext uri="{FF2B5EF4-FFF2-40B4-BE49-F238E27FC236}">
                <a16:creationId xmlns:a16="http://schemas.microsoft.com/office/drawing/2014/main" id="{F0D2B628-14C7-401D-8451-24C64BCF3CCA}"/>
              </a:ext>
              <a:ext uri="{C183D7F6-B498-43B3-948B-1728B52AA6E4}">
                <adec:decorative xmlns:adec="http://schemas.microsoft.com/office/drawing/2017/decorative" val="1"/>
              </a:ext>
            </a:extLst>
          </p:cNvPr>
          <p:cNvSpPr/>
          <p:nvPr userDrawn="1"/>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746981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owth">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121B4B07-1B80-41CF-89AC-82A7628C9D74}"/>
              </a:ext>
            </a:extLst>
          </p:cNvPr>
          <p:cNvSpPr>
            <a:spLocks noGrp="1"/>
          </p:cNvSpPr>
          <p:nvPr>
            <p:ph type="pic" sz="quarter" idx="13"/>
          </p:nvPr>
        </p:nvSpPr>
        <p:spPr>
          <a:xfrm>
            <a:off x="1524" y="0"/>
            <a:ext cx="12188952" cy="6858000"/>
          </a:xfrm>
          <a:custGeom>
            <a:avLst/>
            <a:gdLst>
              <a:gd name="connsiteX0" fmla="*/ 7789164 w 12188952"/>
              <a:gd name="connsiteY0" fmla="*/ 2468880 h 6858000"/>
              <a:gd name="connsiteX1" fmla="*/ 7789164 w 12188952"/>
              <a:gd name="connsiteY1" fmla="*/ 2697480 h 6858000"/>
              <a:gd name="connsiteX2" fmla="*/ 10715244 w 12188952"/>
              <a:gd name="connsiteY2" fmla="*/ 2697480 h 6858000"/>
              <a:gd name="connsiteX3" fmla="*/ 10715244 w 12188952"/>
              <a:gd name="connsiteY3" fmla="*/ 2468880 h 6858000"/>
              <a:gd name="connsiteX4" fmla="*/ 4634484 w 12188952"/>
              <a:gd name="connsiteY4" fmla="*/ 2468880 h 6858000"/>
              <a:gd name="connsiteX5" fmla="*/ 4634484 w 12188952"/>
              <a:gd name="connsiteY5" fmla="*/ 2697480 h 6858000"/>
              <a:gd name="connsiteX6" fmla="*/ 7560564 w 12188952"/>
              <a:gd name="connsiteY6" fmla="*/ 2697480 h 6858000"/>
              <a:gd name="connsiteX7" fmla="*/ 7560564 w 12188952"/>
              <a:gd name="connsiteY7" fmla="*/ 2468880 h 6858000"/>
              <a:gd name="connsiteX8" fmla="*/ 1443228 w 12188952"/>
              <a:gd name="connsiteY8" fmla="*/ 2468880 h 6858000"/>
              <a:gd name="connsiteX9" fmla="*/ 1443228 w 12188952"/>
              <a:gd name="connsiteY9" fmla="*/ 2697480 h 6858000"/>
              <a:gd name="connsiteX10" fmla="*/ 4369308 w 12188952"/>
              <a:gd name="connsiteY10" fmla="*/ 2697480 h 6858000"/>
              <a:gd name="connsiteX11" fmla="*/ 4369308 w 12188952"/>
              <a:gd name="connsiteY11" fmla="*/ 2468880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468880"/>
                </a:moveTo>
                <a:lnTo>
                  <a:pt x="7789164" y="2697480"/>
                </a:lnTo>
                <a:lnTo>
                  <a:pt x="10715244" y="2697480"/>
                </a:lnTo>
                <a:lnTo>
                  <a:pt x="10715244" y="2468880"/>
                </a:lnTo>
                <a:close/>
                <a:moveTo>
                  <a:pt x="4634484" y="2468880"/>
                </a:moveTo>
                <a:lnTo>
                  <a:pt x="4634484" y="2697480"/>
                </a:lnTo>
                <a:lnTo>
                  <a:pt x="7560564" y="2697480"/>
                </a:lnTo>
                <a:lnTo>
                  <a:pt x="7560564" y="2468880"/>
                </a:lnTo>
                <a:close/>
                <a:moveTo>
                  <a:pt x="1443228" y="2468880"/>
                </a:moveTo>
                <a:lnTo>
                  <a:pt x="1443228" y="2697480"/>
                </a:lnTo>
                <a:lnTo>
                  <a:pt x="4369308" y="2697480"/>
                </a:lnTo>
                <a:lnTo>
                  <a:pt x="4369308" y="2468880"/>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4" name="Text Placeholder 3">
            <a:extLst>
              <a:ext uri="{FF2B5EF4-FFF2-40B4-BE49-F238E27FC236}">
                <a16:creationId xmlns:a16="http://schemas.microsoft.com/office/drawing/2014/main" id="{38840922-E552-4901-81AD-E458DA6BF7FE}"/>
              </a:ext>
            </a:extLst>
          </p:cNvPr>
          <p:cNvSpPr>
            <a:spLocks noGrp="1"/>
          </p:cNvSpPr>
          <p:nvPr>
            <p:ph type="body" sz="quarter" idx="39" hasCustomPrompt="1"/>
          </p:nvPr>
        </p:nvSpPr>
        <p:spPr>
          <a:xfrm>
            <a:off x="1066800" y="1525143"/>
            <a:ext cx="10058400" cy="548640"/>
          </a:xfrm>
        </p:spPr>
        <p:txBody>
          <a:bodyPr>
            <a:noAutofit/>
          </a:bodyPr>
          <a:lstStyle>
            <a:lvl1pPr marL="0" indent="0" algn="ctr">
              <a:buNone/>
              <a:defRPr sz="2000">
                <a:solidFill>
                  <a:schemeClr val="bg1"/>
                </a:solidFill>
                <a:latin typeface="+mj-lt"/>
              </a:defRPr>
            </a:lvl1pPr>
            <a:lvl2pPr marL="457200" indent="0" algn="ctr">
              <a:buNone/>
              <a:defRPr sz="2400">
                <a:latin typeface="+mj-lt"/>
              </a:defRPr>
            </a:lvl2pPr>
            <a:lvl3pPr marL="914400" indent="0" algn="ctr">
              <a:buNone/>
              <a:defRPr sz="2400">
                <a:latin typeface="+mj-lt"/>
              </a:defRPr>
            </a:lvl3pPr>
            <a:lvl4pPr marL="1371600" indent="0" algn="ctr">
              <a:buNone/>
              <a:defRPr sz="2400">
                <a:latin typeface="+mj-lt"/>
              </a:defRPr>
            </a:lvl4pPr>
            <a:lvl5pPr marL="1828800" indent="0" algn="ctr">
              <a:buNone/>
              <a:defRPr sz="2400">
                <a:latin typeface="+mj-lt"/>
              </a:defRPr>
            </a:lvl5pPr>
          </a:lstStyle>
          <a:p>
            <a:pPr lvl="0"/>
            <a:r>
              <a:rPr lang="en-US" dirty="0"/>
              <a:t>Click to edit subtitle</a:t>
            </a:r>
          </a:p>
        </p:txBody>
      </p:sp>
      <p:sp>
        <p:nvSpPr>
          <p:cNvPr id="17" name="Date Placeholder 6">
            <a:extLst>
              <a:ext uri="{FF2B5EF4-FFF2-40B4-BE49-F238E27FC236}">
                <a16:creationId xmlns:a16="http://schemas.microsoft.com/office/drawing/2014/main" id="{5DC05003-DC7F-4DC2-9902-F09425302D88}"/>
              </a:ext>
            </a:extLst>
          </p:cNvPr>
          <p:cNvSpPr>
            <a:spLocks noGrp="1"/>
          </p:cNvSpPr>
          <p:nvPr>
            <p:ph type="dt" sz="half" idx="40"/>
          </p:nvPr>
        </p:nvSpPr>
        <p:spPr>
          <a:xfrm>
            <a:off x="838200" y="6356350"/>
            <a:ext cx="2743200" cy="365125"/>
          </a:xfrm>
        </p:spPr>
        <p:txBody>
          <a:bodyPr/>
          <a:lstStyle>
            <a:lvl1pPr>
              <a:defRPr>
                <a:solidFill>
                  <a:schemeClr val="bg1"/>
                </a:solidFill>
              </a:defRPr>
            </a:lvl1pPr>
          </a:lstStyle>
          <a:p>
            <a:r>
              <a:rPr lang="en-US" dirty="0"/>
              <a:t>7/14/20XX</a:t>
            </a:r>
          </a:p>
        </p:txBody>
      </p:sp>
      <p:sp>
        <p:nvSpPr>
          <p:cNvPr id="16" name="Text Placeholder 8">
            <a:extLst>
              <a:ext uri="{FF2B5EF4-FFF2-40B4-BE49-F238E27FC236}">
                <a16:creationId xmlns:a16="http://schemas.microsoft.com/office/drawing/2014/main" id="{7E5DD934-36C9-4200-9B07-20B7B5F9B9D3}"/>
              </a:ext>
            </a:extLst>
          </p:cNvPr>
          <p:cNvSpPr>
            <a:spLocks noGrp="1"/>
          </p:cNvSpPr>
          <p:nvPr>
            <p:ph type="body" sz="quarter" idx="41" hasCustomPrompt="1"/>
          </p:nvPr>
        </p:nvSpPr>
        <p:spPr>
          <a:xfrm>
            <a:off x="1444752" y="2697480"/>
            <a:ext cx="2926080" cy="2504064"/>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8" name="Text Placeholder 8">
            <a:extLst>
              <a:ext uri="{FF2B5EF4-FFF2-40B4-BE49-F238E27FC236}">
                <a16:creationId xmlns:a16="http://schemas.microsoft.com/office/drawing/2014/main" id="{6131369D-6688-434C-89C0-00892AA26C87}"/>
              </a:ext>
            </a:extLst>
          </p:cNvPr>
          <p:cNvSpPr>
            <a:spLocks noGrp="1"/>
          </p:cNvSpPr>
          <p:nvPr>
            <p:ph type="body" sz="quarter" idx="42" hasCustomPrompt="1"/>
          </p:nvPr>
        </p:nvSpPr>
        <p:spPr>
          <a:xfrm>
            <a:off x="463600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9" name="Text Placeholder 8">
            <a:extLst>
              <a:ext uri="{FF2B5EF4-FFF2-40B4-BE49-F238E27FC236}">
                <a16:creationId xmlns:a16="http://schemas.microsoft.com/office/drawing/2014/main" id="{255864CA-BF08-4C2C-88EB-589BDFBE27B3}"/>
              </a:ext>
            </a:extLst>
          </p:cNvPr>
          <p:cNvSpPr>
            <a:spLocks noGrp="1"/>
          </p:cNvSpPr>
          <p:nvPr>
            <p:ph type="body" sz="quarter" idx="43" hasCustomPrompt="1"/>
          </p:nvPr>
        </p:nvSpPr>
        <p:spPr>
          <a:xfrm>
            <a:off x="779068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29" name="Rectangle 28">
            <a:extLst>
              <a:ext uri="{FF2B5EF4-FFF2-40B4-BE49-F238E27FC236}">
                <a16:creationId xmlns:a16="http://schemas.microsoft.com/office/drawing/2014/main" id="{9B0287FA-646A-4E57-8C1A-1931B75F19B1}"/>
              </a:ext>
              <a:ext uri="{C183D7F6-B498-43B3-948B-1728B52AA6E4}">
                <adec:decorative xmlns:adec="http://schemas.microsoft.com/office/drawing/2017/decorative" val="1"/>
              </a:ext>
            </a:extLst>
          </p:cNvPr>
          <p:cNvSpPr/>
          <p:nvPr userDrawn="1"/>
        </p:nvSpPr>
        <p:spPr>
          <a:xfrm>
            <a:off x="463600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ED43C36-F674-49C6-8542-3721B150B182}"/>
              </a:ext>
              <a:ext uri="{C183D7F6-B498-43B3-948B-1728B52AA6E4}">
                <adec:decorative xmlns:adec="http://schemas.microsoft.com/office/drawing/2017/decorative" val="1"/>
              </a:ext>
            </a:extLst>
          </p:cNvPr>
          <p:cNvSpPr/>
          <p:nvPr userDrawn="1"/>
        </p:nvSpPr>
        <p:spPr>
          <a:xfrm>
            <a:off x="779068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CF3302-2960-44AC-A88C-4C281751163B}"/>
              </a:ext>
              <a:ext uri="{C183D7F6-B498-43B3-948B-1728B52AA6E4}">
                <adec:decorative xmlns:adec="http://schemas.microsoft.com/office/drawing/2017/decorative" val="1"/>
              </a:ext>
            </a:extLst>
          </p:cNvPr>
          <p:cNvSpPr/>
          <p:nvPr userDrawn="1"/>
        </p:nvSpPr>
        <p:spPr>
          <a:xfrm>
            <a:off x="1444752"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Tree>
    <p:extLst>
      <p:ext uri="{BB962C8B-B14F-4D97-AF65-F5344CB8AC3E}">
        <p14:creationId xmlns:p14="http://schemas.microsoft.com/office/powerpoint/2010/main" val="309957838"/>
      </p:ext>
    </p:extLst>
  </p:cSld>
  <p:clrMapOvr>
    <a:masterClrMapping/>
  </p:clrMapOvr>
  <p:extLst>
    <p:ext uri="{DCECCB84-F9BA-43D5-87BE-67443E8EF086}">
      <p15:sldGuideLst xmlns:p15="http://schemas.microsoft.com/office/powerpoint/2012/main">
        <p15:guide id="1" orient="horz" pos="76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15" name="Text Placeholder 5">
            <a:extLst>
              <a:ext uri="{FF2B5EF4-FFF2-40B4-BE49-F238E27FC236}">
                <a16:creationId xmlns:a16="http://schemas.microsoft.com/office/drawing/2014/main" id="{5487709A-3CB5-4242-9D31-5DAC5D0494A9}"/>
              </a:ext>
            </a:extLst>
          </p:cNvPr>
          <p:cNvSpPr>
            <a:spLocks noGrp="1"/>
          </p:cNvSpPr>
          <p:nvPr>
            <p:ph type="body" sz="quarter" idx="12" hasCustomPrompt="1"/>
          </p:nvPr>
        </p:nvSpPr>
        <p:spPr>
          <a:xfrm>
            <a:off x="5109000" y="2130552"/>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6" name="Text Placeholder 5">
            <a:extLst>
              <a:ext uri="{FF2B5EF4-FFF2-40B4-BE49-F238E27FC236}">
                <a16:creationId xmlns:a16="http://schemas.microsoft.com/office/drawing/2014/main" id="{D81AA656-0DD9-4717-8FC2-4C8C03D0634D}"/>
              </a:ext>
            </a:extLst>
          </p:cNvPr>
          <p:cNvSpPr>
            <a:spLocks noGrp="1"/>
          </p:cNvSpPr>
          <p:nvPr>
            <p:ph type="body" sz="quarter" idx="13" hasCustomPrompt="1"/>
          </p:nvPr>
        </p:nvSpPr>
        <p:spPr>
          <a:xfrm>
            <a:off x="5109000" y="5184648"/>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7" name="Text Placeholder 5">
            <a:extLst>
              <a:ext uri="{FF2B5EF4-FFF2-40B4-BE49-F238E27FC236}">
                <a16:creationId xmlns:a16="http://schemas.microsoft.com/office/drawing/2014/main" id="{970652C9-A2DF-48D4-9530-B3F495F7A401}"/>
              </a:ext>
            </a:extLst>
          </p:cNvPr>
          <p:cNvSpPr>
            <a:spLocks noGrp="1"/>
          </p:cNvSpPr>
          <p:nvPr>
            <p:ph type="body" sz="quarter" idx="14" hasCustomPrompt="1"/>
          </p:nvPr>
        </p:nvSpPr>
        <p:spPr>
          <a:xfrm>
            <a:off x="841248" y="3273552"/>
            <a:ext cx="2011680" cy="274320"/>
          </a:xfrm>
        </p:spPr>
        <p:txBody>
          <a:bodyPr/>
          <a:lstStyle>
            <a:lvl1pPr marL="0" indent="0" algn="l">
              <a:buFont typeface="Arial" panose="020B0604020202020204" pitchFamily="34" charset="0"/>
              <a:buNone/>
              <a:defRPr sz="1400">
                <a:solidFill>
                  <a:schemeClr val="tx1"/>
                </a:solidFill>
                <a:latin typeface="+mj-lt"/>
              </a:defRPr>
            </a:lvl1pPr>
          </a:lstStyle>
          <a:p>
            <a:pPr lvl="0"/>
            <a:r>
              <a:rPr lang="en-US" dirty="0"/>
              <a:t>Quadrant Title</a:t>
            </a:r>
          </a:p>
        </p:txBody>
      </p:sp>
      <p:sp>
        <p:nvSpPr>
          <p:cNvPr id="18" name="Text Placeholder 5">
            <a:extLst>
              <a:ext uri="{FF2B5EF4-FFF2-40B4-BE49-F238E27FC236}">
                <a16:creationId xmlns:a16="http://schemas.microsoft.com/office/drawing/2014/main" id="{FBD279E7-C7DE-4501-9F36-BA9F05FFFF5C}"/>
              </a:ext>
            </a:extLst>
          </p:cNvPr>
          <p:cNvSpPr>
            <a:spLocks noGrp="1"/>
          </p:cNvSpPr>
          <p:nvPr>
            <p:ph type="body" sz="quarter" idx="15" hasCustomPrompt="1"/>
          </p:nvPr>
        </p:nvSpPr>
        <p:spPr>
          <a:xfrm>
            <a:off x="9345168" y="3273552"/>
            <a:ext cx="2011680" cy="274320"/>
          </a:xfrm>
        </p:spPr>
        <p:txBody>
          <a:bodyPr/>
          <a:lstStyle>
            <a:lvl1pPr marL="0" indent="0" algn="r">
              <a:buFont typeface="Arial" panose="020B0604020202020204" pitchFamily="34" charset="0"/>
              <a:buNone/>
              <a:defRPr sz="1400">
                <a:solidFill>
                  <a:schemeClr val="tx1"/>
                </a:solidFill>
                <a:latin typeface="+mj-lt"/>
              </a:defRPr>
            </a:lvl1pPr>
          </a:lstStyle>
          <a:p>
            <a:pPr lvl="0"/>
            <a:r>
              <a:rPr lang="en-US" dirty="0"/>
              <a:t>Quadrant Title</a:t>
            </a:r>
          </a:p>
        </p:txBody>
      </p:sp>
      <p:cxnSp>
        <p:nvCxnSpPr>
          <p:cNvPr id="19" name="Straight Connector 18">
            <a:extLst>
              <a:ext uri="{FF2B5EF4-FFF2-40B4-BE49-F238E27FC236}">
                <a16:creationId xmlns:a16="http://schemas.microsoft.com/office/drawing/2014/main" id="{514BA6D1-4FDE-40E9-9F24-4719889A55F7}"/>
              </a:ext>
            </a:extLst>
          </p:cNvPr>
          <p:cNvCxnSpPr>
            <a:cxnSpLocks/>
          </p:cNvCxnSpPr>
          <p:nvPr userDrawn="1"/>
        </p:nvCxnSpPr>
        <p:spPr>
          <a:xfrm>
            <a:off x="929640" y="3631616"/>
            <a:ext cx="10332720"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3B553-82A9-403C-B8D4-D8C8A4A395B7}"/>
              </a:ext>
            </a:extLst>
          </p:cNvPr>
          <p:cNvCxnSpPr>
            <a:cxnSpLocks/>
          </p:cNvCxnSpPr>
          <p:nvPr userDrawn="1"/>
        </p:nvCxnSpPr>
        <p:spPr>
          <a:xfrm>
            <a:off x="6096000" y="2473690"/>
            <a:ext cx="0" cy="256032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Date Placeholder 4">
            <a:extLst>
              <a:ext uri="{FF2B5EF4-FFF2-40B4-BE49-F238E27FC236}">
                <a16:creationId xmlns:a16="http://schemas.microsoft.com/office/drawing/2014/main" id="{25C7676A-1D83-4D31-9C74-59C46F152534}"/>
              </a:ext>
            </a:extLst>
          </p:cNvPr>
          <p:cNvSpPr>
            <a:spLocks noGrp="1"/>
          </p:cNvSpPr>
          <p:nvPr>
            <p:ph type="dt" sz="half" idx="16"/>
          </p:nvPr>
        </p:nvSpPr>
        <p:spPr>
          <a:xfrm>
            <a:off x="838200" y="6356350"/>
            <a:ext cx="2743200" cy="365125"/>
          </a:xfrm>
        </p:spPr>
        <p:txBody>
          <a:bodyPr/>
          <a:lstStyle>
            <a:lvl1pPr>
              <a:defRPr>
                <a:solidFill>
                  <a:schemeClr val="tx1">
                    <a:lumMod val="65000"/>
                    <a:lumOff val="35000"/>
                  </a:schemeClr>
                </a:solidFill>
              </a:defRPr>
            </a:lvl1pPr>
          </a:lstStyle>
          <a:p>
            <a:r>
              <a:rPr lang="en-US" dirty="0"/>
              <a:t>7/14/20XX</a:t>
            </a:r>
          </a:p>
        </p:txBody>
      </p:sp>
    </p:spTree>
    <p:extLst>
      <p:ext uri="{BB962C8B-B14F-4D97-AF65-F5344CB8AC3E}">
        <p14:creationId xmlns:p14="http://schemas.microsoft.com/office/powerpoint/2010/main" val="487901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933902"/>
            <a:ext cx="5157787"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933902"/>
            <a:ext cx="5183188"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ADF6BB91-26DF-45B2-B1D3-508C39F349CD}"/>
              </a:ext>
            </a:extLst>
          </p:cNvPr>
          <p:cNvSpPr>
            <a:spLocks noGrp="1"/>
          </p:cNvSpPr>
          <p:nvPr>
            <p:ph type="body" sz="quarter" idx="13" hasCustomPrompt="1"/>
          </p:nvPr>
        </p:nvSpPr>
        <p:spPr>
          <a:xfrm>
            <a:off x="836613" y="1482296"/>
            <a:ext cx="8321040" cy="365125"/>
          </a:xfrm>
        </p:spPr>
        <p:txBody>
          <a:bodyPr>
            <a:noAutofit/>
          </a:bodyPr>
          <a:lstStyle>
            <a:lvl1pPr marL="0" indent="0">
              <a:buNone/>
              <a:defRPr sz="2000">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Click to edit subtitle</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38" name="Text Placeholder 10">
            <a:extLst>
              <a:ext uri="{FF2B5EF4-FFF2-40B4-BE49-F238E27FC236}">
                <a16:creationId xmlns:a16="http://schemas.microsoft.com/office/drawing/2014/main" id="{51F6740D-79A8-4846-A90A-F1FF9BBDD00D}"/>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93E06E79-FBB7-4594-8FC7-631D174541D7}"/>
              </a:ext>
            </a:extLst>
          </p:cNvPr>
          <p:cNvSpPr>
            <a:spLocks noGrp="1"/>
          </p:cNvSpPr>
          <p:nvPr>
            <p:ph type="body" sz="quarter" idx="34" hasCustomPrompt="1"/>
          </p:nvPr>
        </p:nvSpPr>
        <p:spPr>
          <a:xfrm>
            <a:off x="19659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5B6D7F47-7406-4B82-8180-F3AD59BC6561}"/>
              </a:ext>
            </a:extLst>
          </p:cNvPr>
          <p:cNvSpPr>
            <a:spLocks noGrp="1"/>
          </p:cNvSpPr>
          <p:nvPr>
            <p:ph type="body" sz="quarter" idx="35" hasCustomPrompt="1"/>
          </p:nvPr>
        </p:nvSpPr>
        <p:spPr>
          <a:xfrm>
            <a:off x="27538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5B79AE07-3E86-4374-9F86-8B70E8158AB1}"/>
              </a:ext>
            </a:extLst>
          </p:cNvPr>
          <p:cNvSpPr>
            <a:spLocks noGrp="1"/>
          </p:cNvSpPr>
          <p:nvPr>
            <p:ph type="body" sz="quarter" idx="36" hasCustomPrompt="1"/>
          </p:nvPr>
        </p:nvSpPr>
        <p:spPr>
          <a:xfrm>
            <a:off x="35418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939686F-A239-4AFE-AF56-38497CCD7491}"/>
              </a:ext>
            </a:extLst>
          </p:cNvPr>
          <p:cNvSpPr>
            <a:spLocks noGrp="1"/>
          </p:cNvSpPr>
          <p:nvPr>
            <p:ph type="body" sz="quarter" idx="37" hasCustomPrompt="1"/>
          </p:nvPr>
        </p:nvSpPr>
        <p:spPr>
          <a:xfrm>
            <a:off x="43297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A634BB4E-B10D-4761-A0B8-EBC734EC96DD}"/>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44" name="Text Placeholder 10">
            <a:extLst>
              <a:ext uri="{FF2B5EF4-FFF2-40B4-BE49-F238E27FC236}">
                <a16:creationId xmlns:a16="http://schemas.microsoft.com/office/drawing/2014/main" id="{869255BD-A63E-4BFC-9D2A-E5EABC1DCD81}"/>
              </a:ext>
            </a:extLst>
          </p:cNvPr>
          <p:cNvSpPr>
            <a:spLocks noGrp="1"/>
          </p:cNvSpPr>
          <p:nvPr>
            <p:ph type="body" sz="quarter" idx="39" hasCustomPrompt="1"/>
          </p:nvPr>
        </p:nvSpPr>
        <p:spPr>
          <a:xfrm>
            <a:off x="51176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31C27FFA-6FA2-4F90-9543-8AE7E5B90E48}"/>
              </a:ext>
            </a:extLst>
          </p:cNvPr>
          <p:cNvSpPr>
            <a:spLocks noGrp="1"/>
          </p:cNvSpPr>
          <p:nvPr>
            <p:ph type="body" sz="quarter" idx="40" hasCustomPrompt="1"/>
          </p:nvPr>
        </p:nvSpPr>
        <p:spPr>
          <a:xfrm>
            <a:off x="59055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DAA9F46A-F074-488E-91DA-AAC5D23406E1}"/>
              </a:ext>
            </a:extLst>
          </p:cNvPr>
          <p:cNvSpPr>
            <a:spLocks noGrp="1"/>
          </p:cNvSpPr>
          <p:nvPr>
            <p:ph type="body" sz="quarter" idx="41" hasCustomPrompt="1"/>
          </p:nvPr>
        </p:nvSpPr>
        <p:spPr>
          <a:xfrm>
            <a:off x="66934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24F6FE0C-DA66-4BE4-B1CB-AE552497A035}"/>
              </a:ext>
            </a:extLst>
          </p:cNvPr>
          <p:cNvSpPr>
            <a:spLocks noGrp="1"/>
          </p:cNvSpPr>
          <p:nvPr>
            <p:ph type="body" sz="quarter" idx="42" hasCustomPrompt="1"/>
          </p:nvPr>
        </p:nvSpPr>
        <p:spPr>
          <a:xfrm>
            <a:off x="90572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E02CB3CF-9E17-4C7C-913F-21EFADB96CBD}"/>
              </a:ext>
            </a:extLst>
          </p:cNvPr>
          <p:cNvSpPr>
            <a:spLocks noGrp="1"/>
          </p:cNvSpPr>
          <p:nvPr>
            <p:ph type="body" sz="quarter" idx="43" hasCustomPrompt="1"/>
          </p:nvPr>
        </p:nvSpPr>
        <p:spPr>
          <a:xfrm>
            <a:off x="74814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D3AC456D-7AB5-4BB9-8F76-B607929996B1}"/>
              </a:ext>
            </a:extLst>
          </p:cNvPr>
          <p:cNvSpPr>
            <a:spLocks noGrp="1"/>
          </p:cNvSpPr>
          <p:nvPr>
            <p:ph type="body" sz="quarter" idx="44" hasCustomPrompt="1"/>
          </p:nvPr>
        </p:nvSpPr>
        <p:spPr>
          <a:xfrm>
            <a:off x="82693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C5E41A6A-28FF-4A75-BA52-2FA05EE92EC7}"/>
              </a:ext>
            </a:extLst>
          </p:cNvPr>
          <p:cNvSpPr>
            <a:spLocks noGrp="1"/>
          </p:cNvSpPr>
          <p:nvPr>
            <p:ph type="body" sz="quarter" idx="45" hasCustomPrompt="1"/>
          </p:nvPr>
        </p:nvSpPr>
        <p:spPr>
          <a:xfrm>
            <a:off x="98451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7A1FCD8B-8332-4362-80BA-3DBB4442605C}"/>
              </a:ext>
            </a:extLst>
          </p:cNvPr>
          <p:cNvSpPr>
            <a:spLocks noGrp="1"/>
          </p:cNvSpPr>
          <p:nvPr>
            <p:ph type="body" sz="quarter" idx="46" hasCustomPrompt="1"/>
          </p:nvPr>
        </p:nvSpPr>
        <p:spPr>
          <a:xfrm>
            <a:off x="10633085"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F2B53D10-BB76-4138-AAB8-844DCD895BDE}"/>
              </a:ext>
            </a:extLst>
          </p:cNvPr>
          <p:cNvSpPr>
            <a:spLocks noGrp="1"/>
          </p:cNvSpPr>
          <p:nvPr>
            <p:ph type="body" sz="quarter" idx="47" hasCustomPrompt="1"/>
          </p:nvPr>
        </p:nvSpPr>
        <p:spPr>
          <a:xfrm>
            <a:off x="196991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A14739AB-36C4-4467-BA10-CEA1DF2894EF}"/>
              </a:ext>
            </a:extLst>
          </p:cNvPr>
          <p:cNvSpPr>
            <a:spLocks noGrp="1"/>
          </p:cNvSpPr>
          <p:nvPr>
            <p:ph type="body" sz="quarter" idx="48" hasCustomPrompt="1"/>
          </p:nvPr>
        </p:nvSpPr>
        <p:spPr>
          <a:xfrm>
            <a:off x="275760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024E2A82-D649-44D9-BAA0-65A603E113BB}"/>
              </a:ext>
            </a:extLst>
          </p:cNvPr>
          <p:cNvSpPr>
            <a:spLocks noGrp="1"/>
          </p:cNvSpPr>
          <p:nvPr>
            <p:ph type="body" sz="quarter" idx="49" hasCustomPrompt="1"/>
          </p:nvPr>
        </p:nvSpPr>
        <p:spPr>
          <a:xfrm>
            <a:off x="3545289"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5E9DBCF1-3DA9-4975-9B75-DEFC550B69C1}"/>
              </a:ext>
            </a:extLst>
          </p:cNvPr>
          <p:cNvSpPr>
            <a:spLocks noGrp="1"/>
          </p:cNvSpPr>
          <p:nvPr>
            <p:ph type="body" sz="quarter" idx="50" hasCustomPrompt="1"/>
          </p:nvPr>
        </p:nvSpPr>
        <p:spPr>
          <a:xfrm>
            <a:off x="4332976"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D04D2E9-E8EB-43F6-9734-AE8BEED8D892}"/>
              </a:ext>
            </a:extLst>
          </p:cNvPr>
          <p:cNvSpPr>
            <a:spLocks noGrp="1"/>
          </p:cNvSpPr>
          <p:nvPr>
            <p:ph type="body" sz="quarter" idx="51" hasCustomPrompt="1"/>
          </p:nvPr>
        </p:nvSpPr>
        <p:spPr>
          <a:xfrm>
            <a:off x="5120663"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DCAF80E4-457C-461E-9E59-6EA9934B8F5F}"/>
              </a:ext>
            </a:extLst>
          </p:cNvPr>
          <p:cNvSpPr>
            <a:spLocks noGrp="1"/>
          </p:cNvSpPr>
          <p:nvPr>
            <p:ph type="body" sz="quarter" idx="52" hasCustomPrompt="1"/>
          </p:nvPr>
        </p:nvSpPr>
        <p:spPr>
          <a:xfrm>
            <a:off x="5908350"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8A2813EA-E62D-4E2E-A97F-38974F23C88E}"/>
              </a:ext>
            </a:extLst>
          </p:cNvPr>
          <p:cNvSpPr>
            <a:spLocks noGrp="1"/>
          </p:cNvSpPr>
          <p:nvPr>
            <p:ph type="body" sz="quarter" idx="53" hasCustomPrompt="1"/>
          </p:nvPr>
        </p:nvSpPr>
        <p:spPr>
          <a:xfrm>
            <a:off x="6696037"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0A4E7225-8A60-45A3-ACE7-2D6D1EA3306D}"/>
              </a:ext>
            </a:extLst>
          </p:cNvPr>
          <p:cNvSpPr>
            <a:spLocks noGrp="1"/>
          </p:cNvSpPr>
          <p:nvPr>
            <p:ph type="body" sz="quarter" idx="54" hasCustomPrompt="1"/>
          </p:nvPr>
        </p:nvSpPr>
        <p:spPr>
          <a:xfrm>
            <a:off x="9059098"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6DF9FE-80AE-43C3-B35A-B0B773A636E5}"/>
              </a:ext>
            </a:extLst>
          </p:cNvPr>
          <p:cNvSpPr>
            <a:spLocks noGrp="1"/>
          </p:cNvSpPr>
          <p:nvPr>
            <p:ph type="body" sz="quarter" idx="55" hasCustomPrompt="1"/>
          </p:nvPr>
        </p:nvSpPr>
        <p:spPr>
          <a:xfrm>
            <a:off x="7483724"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725DE269-1E5D-4437-B997-CCFE8800082F}"/>
              </a:ext>
            </a:extLst>
          </p:cNvPr>
          <p:cNvSpPr>
            <a:spLocks noGrp="1"/>
          </p:cNvSpPr>
          <p:nvPr>
            <p:ph type="body" sz="quarter" idx="56" hasCustomPrompt="1"/>
          </p:nvPr>
        </p:nvSpPr>
        <p:spPr>
          <a:xfrm>
            <a:off x="8271411"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EAE25BBD-7B98-417B-B9FC-B2DF70FAFDC0}"/>
              </a:ext>
            </a:extLst>
          </p:cNvPr>
          <p:cNvSpPr>
            <a:spLocks noGrp="1"/>
          </p:cNvSpPr>
          <p:nvPr>
            <p:ph type="body" sz="quarter" idx="57" hasCustomPrompt="1"/>
          </p:nvPr>
        </p:nvSpPr>
        <p:spPr>
          <a:xfrm>
            <a:off x="984678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0A4DF189-5583-4731-8F70-2578793E0244}"/>
              </a:ext>
            </a:extLst>
          </p:cNvPr>
          <p:cNvSpPr>
            <a:spLocks noGrp="1"/>
          </p:cNvSpPr>
          <p:nvPr>
            <p:ph type="body" sz="quarter" idx="58" hasCustomPrompt="1"/>
          </p:nvPr>
        </p:nvSpPr>
        <p:spPr>
          <a:xfrm>
            <a:off x="1063447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5" name="Text Placeholder 3">
            <a:extLst>
              <a:ext uri="{FF2B5EF4-FFF2-40B4-BE49-F238E27FC236}">
                <a16:creationId xmlns:a16="http://schemas.microsoft.com/office/drawing/2014/main" id="{06405A2E-994F-49B5-ABCB-1CA1FCEB08C7}"/>
              </a:ext>
            </a:extLst>
          </p:cNvPr>
          <p:cNvSpPr>
            <a:spLocks noGrp="1"/>
          </p:cNvSpPr>
          <p:nvPr>
            <p:ph type="body" sz="quarter" idx="59" hasCustomPrompt="1"/>
          </p:nvPr>
        </p:nvSpPr>
        <p:spPr>
          <a:xfrm>
            <a:off x="5360987" y="2055840"/>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Date Placeholder 4">
            <a:extLst>
              <a:ext uri="{FF2B5EF4-FFF2-40B4-BE49-F238E27FC236}">
                <a16:creationId xmlns:a16="http://schemas.microsoft.com/office/drawing/2014/main" id="{33000A7A-B075-4FF0-8FCA-89256A1A66C8}"/>
              </a:ext>
            </a:extLst>
          </p:cNvPr>
          <p:cNvSpPr>
            <a:spLocks noGrp="1"/>
          </p:cNvSpPr>
          <p:nvPr>
            <p:ph type="dt" sz="half" idx="61"/>
          </p:nvPr>
        </p:nvSpPr>
        <p:spPr>
          <a:xfrm>
            <a:off x="838200" y="6356350"/>
            <a:ext cx="2743200" cy="365125"/>
          </a:xfrm>
        </p:spPr>
        <p:txBody>
          <a:bodyPr/>
          <a:lstStyle>
            <a:lvl1pPr>
              <a:defRPr>
                <a:solidFill>
                  <a:schemeClr val="tx1">
                    <a:lumMod val="65000"/>
                    <a:lumOff val="35000"/>
                  </a:schemeClr>
                </a:solidFill>
              </a:defRPr>
            </a:lvl1pPr>
          </a:lstStyle>
          <a:p>
            <a:r>
              <a:rPr lang="en-US" dirty="0"/>
              <a:t>7/14/20XX</a:t>
            </a:r>
          </a:p>
        </p:txBody>
      </p:sp>
      <p:sp>
        <p:nvSpPr>
          <p:cNvPr id="3" name="Rectangle 2">
            <a:extLst>
              <a:ext uri="{FF2B5EF4-FFF2-40B4-BE49-F238E27FC236}">
                <a16:creationId xmlns:a16="http://schemas.microsoft.com/office/drawing/2014/main" id="{57AB03C7-C423-4EA2-AC0C-C153413E216C}"/>
              </a:ext>
            </a:extLst>
          </p:cNvPr>
          <p:cNvSpPr/>
          <p:nvPr userDrawn="1"/>
        </p:nvSpPr>
        <p:spPr>
          <a:xfrm>
            <a:off x="929640" y="3943857"/>
            <a:ext cx="1033272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028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3570229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28" name="Picture Placeholder 27">
            <a:extLst>
              <a:ext uri="{FF2B5EF4-FFF2-40B4-BE49-F238E27FC236}">
                <a16:creationId xmlns:a16="http://schemas.microsoft.com/office/drawing/2014/main" id="{8A4789F7-47F3-492F-8AE6-209A1044F3DD}"/>
              </a:ext>
            </a:extLst>
          </p:cNvPr>
          <p:cNvSpPr>
            <a:spLocks noGrp="1"/>
          </p:cNvSpPr>
          <p:nvPr>
            <p:ph type="pic" sz="quarter" idx="13"/>
          </p:nvPr>
        </p:nvSpPr>
        <p:spPr>
          <a:xfrm>
            <a:off x="914400" y="2047876"/>
            <a:ext cx="2103120" cy="2913793"/>
          </a:xfrm>
          <a:custGeom>
            <a:avLst/>
            <a:gdLst>
              <a:gd name="connsiteX0" fmla="*/ 0 w 2103120"/>
              <a:gd name="connsiteY0" fmla="*/ 0 h 2913793"/>
              <a:gd name="connsiteX1" fmla="*/ 2103120 w 2103120"/>
              <a:gd name="connsiteY1" fmla="*/ 0 h 2913793"/>
              <a:gd name="connsiteX2" fmla="*/ 2103120 w 2103120"/>
              <a:gd name="connsiteY2" fmla="*/ 2913793 h 2913793"/>
              <a:gd name="connsiteX3" fmla="*/ 0 w 2103120"/>
              <a:gd name="connsiteY3" fmla="*/ 2913793 h 2913793"/>
            </a:gdLst>
            <a:ahLst/>
            <a:cxnLst>
              <a:cxn ang="0">
                <a:pos x="connsiteX0" y="connsiteY0"/>
              </a:cxn>
              <a:cxn ang="0">
                <a:pos x="connsiteX1" y="connsiteY1"/>
              </a:cxn>
              <a:cxn ang="0">
                <a:pos x="connsiteX2" y="connsiteY2"/>
              </a:cxn>
              <a:cxn ang="0">
                <a:pos x="connsiteX3" y="connsiteY3"/>
              </a:cxn>
            </a:cxnLst>
            <a:rect l="l" t="t" r="r" b="b"/>
            <a:pathLst>
              <a:path w="2103120" h="2913793">
                <a:moveTo>
                  <a:pt x="0" y="0"/>
                </a:moveTo>
                <a:lnTo>
                  <a:pt x="2103120" y="0"/>
                </a:lnTo>
                <a:lnTo>
                  <a:pt x="2103120" y="2913793"/>
                </a:lnTo>
                <a:lnTo>
                  <a:pt x="0" y="291379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7" name="Picture Placeholder 26">
            <a:extLst>
              <a:ext uri="{FF2B5EF4-FFF2-40B4-BE49-F238E27FC236}">
                <a16:creationId xmlns:a16="http://schemas.microsoft.com/office/drawing/2014/main" id="{25A9EE92-C505-4777-B442-72C5A0BDCBF7}"/>
              </a:ext>
            </a:extLst>
          </p:cNvPr>
          <p:cNvSpPr>
            <a:spLocks noGrp="1"/>
          </p:cNvSpPr>
          <p:nvPr>
            <p:ph type="pic" sz="quarter" idx="16"/>
          </p:nvPr>
        </p:nvSpPr>
        <p:spPr>
          <a:xfrm>
            <a:off x="366776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2104 w 2103120"/>
              <a:gd name="connsiteY3" fmla="*/ 3017520 h 3017520"/>
              <a:gd name="connsiteX4" fmla="*/ 2102104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2104" y="3017520"/>
                </a:lnTo>
                <a:lnTo>
                  <a:pt x="2102104"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6" name="Picture Placeholder 25">
            <a:extLst>
              <a:ext uri="{FF2B5EF4-FFF2-40B4-BE49-F238E27FC236}">
                <a16:creationId xmlns:a16="http://schemas.microsoft.com/office/drawing/2014/main" id="{B98E2731-9AE8-4D4E-969E-814287EE84AB}"/>
              </a:ext>
            </a:extLst>
          </p:cNvPr>
          <p:cNvSpPr>
            <a:spLocks noGrp="1"/>
          </p:cNvSpPr>
          <p:nvPr>
            <p:ph type="pic" sz="quarter" idx="19"/>
          </p:nvPr>
        </p:nvSpPr>
        <p:spPr>
          <a:xfrm>
            <a:off x="642112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0725 w 2103120"/>
              <a:gd name="connsiteY3" fmla="*/ 3017520 h 3017520"/>
              <a:gd name="connsiteX4" fmla="*/ 2100725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0725" y="3017520"/>
                </a:lnTo>
                <a:lnTo>
                  <a:pt x="2100725"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5" name="Picture Placeholder 24">
            <a:extLst>
              <a:ext uri="{FF2B5EF4-FFF2-40B4-BE49-F238E27FC236}">
                <a16:creationId xmlns:a16="http://schemas.microsoft.com/office/drawing/2014/main" id="{ACF06764-EDD6-4592-AF7B-7BF92AF387F7}"/>
              </a:ext>
            </a:extLst>
          </p:cNvPr>
          <p:cNvSpPr>
            <a:spLocks noGrp="1"/>
          </p:cNvSpPr>
          <p:nvPr>
            <p:ph type="pic" sz="quarter" idx="22"/>
          </p:nvPr>
        </p:nvSpPr>
        <p:spPr>
          <a:xfrm>
            <a:off x="917448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2910625 h 3017520"/>
              <a:gd name="connsiteX3" fmla="*/ 2268 w 2103120"/>
              <a:gd name="connsiteY3" fmla="*/ 2910625 h 3017520"/>
              <a:gd name="connsiteX4" fmla="*/ 2268 w 2103120"/>
              <a:gd name="connsiteY4" fmla="*/ 3017520 h 3017520"/>
              <a:gd name="connsiteX5" fmla="*/ 0 w 2103120"/>
              <a:gd name="connsiteY5" fmla="*/ 301752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2910625"/>
                </a:lnTo>
                <a:lnTo>
                  <a:pt x="2268" y="2910625"/>
                </a:lnTo>
                <a:lnTo>
                  <a:pt x="2268" y="3017520"/>
                </a:lnTo>
                <a:lnTo>
                  <a:pt x="0" y="301752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9" name="Rectangle 28">
            <a:extLst>
              <a:ext uri="{FF2B5EF4-FFF2-40B4-BE49-F238E27FC236}">
                <a16:creationId xmlns:a16="http://schemas.microsoft.com/office/drawing/2014/main" id="{EBFF9948-88DC-4F9B-ADAB-743B4534E394}"/>
              </a:ext>
              <a:ext uri="{C183D7F6-B498-43B3-948B-1728B52AA6E4}">
                <adec:decorative xmlns:adec="http://schemas.microsoft.com/office/drawing/2017/decorative" val="1"/>
              </a:ext>
            </a:extLst>
          </p:cNvPr>
          <p:cNvSpPr/>
          <p:nvPr userDrawn="1"/>
        </p:nvSpPr>
        <p:spPr>
          <a:xfrm>
            <a:off x="914400" y="496166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4AB8730-C1E9-4C39-AD6B-791ECCB2A856}"/>
              </a:ext>
              <a:ext uri="{C183D7F6-B498-43B3-948B-1728B52AA6E4}">
                <adec:decorative xmlns:adec="http://schemas.microsoft.com/office/drawing/2017/decorative" val="1"/>
              </a:ext>
            </a:extLst>
          </p:cNvPr>
          <p:cNvSpPr/>
          <p:nvPr userDrawn="1"/>
        </p:nvSpPr>
        <p:spPr>
          <a:xfrm>
            <a:off x="3666744"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D0B1428-A83E-4197-AB02-D6F4EE2027A3}"/>
              </a:ext>
              <a:ext uri="{C183D7F6-B498-43B3-948B-1728B52AA6E4}">
                <adec:decorative xmlns:adec="http://schemas.microsoft.com/office/drawing/2017/decorative" val="1"/>
              </a:ext>
            </a:extLst>
          </p:cNvPr>
          <p:cNvSpPr/>
          <p:nvPr userDrawn="1"/>
        </p:nvSpPr>
        <p:spPr>
          <a:xfrm>
            <a:off x="6418725"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4BAF707-3808-4238-963B-95584798BE51}"/>
              </a:ext>
              <a:ext uri="{C183D7F6-B498-43B3-948B-1728B52AA6E4}">
                <adec:decorative xmlns:adec="http://schemas.microsoft.com/office/drawing/2017/decorative" val="1"/>
              </a:ext>
            </a:extLst>
          </p:cNvPr>
          <p:cNvSpPr/>
          <p:nvPr userDrawn="1"/>
        </p:nvSpPr>
        <p:spPr>
          <a:xfrm>
            <a:off x="9176748"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44" name="Picture Placeholder 43">
            <a:extLst>
              <a:ext uri="{FF2B5EF4-FFF2-40B4-BE49-F238E27FC236}">
                <a16:creationId xmlns:a16="http://schemas.microsoft.com/office/drawing/2014/main" id="{D0D0D822-3E52-4D3E-BD04-0A87AF2312B0}"/>
              </a:ext>
            </a:extLst>
          </p:cNvPr>
          <p:cNvSpPr>
            <a:spLocks noGrp="1"/>
          </p:cNvSpPr>
          <p:nvPr>
            <p:ph type="pic" sz="quarter" idx="13"/>
          </p:nvPr>
        </p:nvSpPr>
        <p:spPr>
          <a:xfrm>
            <a:off x="91440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264244 h 1371600"/>
              <a:gd name="connsiteX3" fmla="*/ 142 w 2103120"/>
              <a:gd name="connsiteY3" fmla="*/ 1264244 h 1371600"/>
              <a:gd name="connsiteX4" fmla="*/ 142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64244"/>
                </a:lnTo>
                <a:lnTo>
                  <a:pt x="142" y="1264244"/>
                </a:lnTo>
                <a:lnTo>
                  <a:pt x="142"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3" name="Picture Placeholder 42">
            <a:extLst>
              <a:ext uri="{FF2B5EF4-FFF2-40B4-BE49-F238E27FC236}">
                <a16:creationId xmlns:a16="http://schemas.microsoft.com/office/drawing/2014/main" id="{F1850C15-0C47-405D-A6CC-FC41802A67C8}"/>
              </a:ext>
            </a:extLst>
          </p:cNvPr>
          <p:cNvSpPr>
            <a:spLocks noGrp="1"/>
          </p:cNvSpPr>
          <p:nvPr>
            <p:ph type="pic" sz="quarter" idx="16"/>
          </p:nvPr>
        </p:nvSpPr>
        <p:spPr>
          <a:xfrm>
            <a:off x="366776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683 w 2103120"/>
              <a:gd name="connsiteY3" fmla="*/ 1371600 h 1371600"/>
              <a:gd name="connsiteX4" fmla="*/ 2102683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683" y="1371600"/>
                </a:lnTo>
                <a:lnTo>
                  <a:pt x="2102683"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2" name="Picture Placeholder 41">
            <a:extLst>
              <a:ext uri="{FF2B5EF4-FFF2-40B4-BE49-F238E27FC236}">
                <a16:creationId xmlns:a16="http://schemas.microsoft.com/office/drawing/2014/main" id="{4BE5C88B-BE08-4186-BF4E-95E5811D1874}"/>
              </a:ext>
            </a:extLst>
          </p:cNvPr>
          <p:cNvSpPr>
            <a:spLocks noGrp="1"/>
          </p:cNvSpPr>
          <p:nvPr>
            <p:ph type="pic" sz="quarter" idx="19"/>
          </p:nvPr>
        </p:nvSpPr>
        <p:spPr>
          <a:xfrm>
            <a:off x="642112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0867 w 2103120"/>
              <a:gd name="connsiteY3" fmla="*/ 1371600 h 1371600"/>
              <a:gd name="connsiteX4" fmla="*/ 21008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0867" y="1371600"/>
                </a:lnTo>
                <a:lnTo>
                  <a:pt x="21008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1" name="Picture Placeholder 40">
            <a:extLst>
              <a:ext uri="{FF2B5EF4-FFF2-40B4-BE49-F238E27FC236}">
                <a16:creationId xmlns:a16="http://schemas.microsoft.com/office/drawing/2014/main" id="{CF3E2C3A-A072-436A-8C0E-682F06540C4F}"/>
              </a:ext>
            </a:extLst>
          </p:cNvPr>
          <p:cNvSpPr>
            <a:spLocks noGrp="1"/>
          </p:cNvSpPr>
          <p:nvPr>
            <p:ph type="pic" sz="quarter" idx="22"/>
          </p:nvPr>
        </p:nvSpPr>
        <p:spPr>
          <a:xfrm>
            <a:off x="917448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1667 w 2103120"/>
              <a:gd name="connsiteY3" fmla="*/ 1371600 h 1371600"/>
              <a:gd name="connsiteX4" fmla="*/ 21016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1667" y="1371600"/>
                </a:lnTo>
                <a:lnTo>
                  <a:pt x="21016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5" name="Picture Placeholder 44">
            <a:extLst>
              <a:ext uri="{FF2B5EF4-FFF2-40B4-BE49-F238E27FC236}">
                <a16:creationId xmlns:a16="http://schemas.microsoft.com/office/drawing/2014/main" id="{20DAF781-CA6C-43D3-B553-E58DBF509A4A}"/>
              </a:ext>
            </a:extLst>
          </p:cNvPr>
          <p:cNvSpPr>
            <a:spLocks noGrp="1"/>
          </p:cNvSpPr>
          <p:nvPr>
            <p:ph type="pic" sz="quarter" idx="25"/>
          </p:nvPr>
        </p:nvSpPr>
        <p:spPr>
          <a:xfrm>
            <a:off x="91744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276026 h 1371600"/>
              <a:gd name="connsiteX3" fmla="*/ 624 w 2103120"/>
              <a:gd name="connsiteY3" fmla="*/ 1276026 h 1371600"/>
              <a:gd name="connsiteX4" fmla="*/ 624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76026"/>
                </a:lnTo>
                <a:lnTo>
                  <a:pt x="624" y="1276026"/>
                </a:lnTo>
                <a:lnTo>
                  <a:pt x="624"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2" name="Text Placeholder 8">
            <a:extLst>
              <a:ext uri="{FF2B5EF4-FFF2-40B4-BE49-F238E27FC236}">
                <a16:creationId xmlns:a16="http://schemas.microsoft.com/office/drawing/2014/main" id="{E502DEDD-A955-4A8D-9A05-828A01CE551D}"/>
              </a:ext>
            </a:extLst>
          </p:cNvPr>
          <p:cNvSpPr>
            <a:spLocks noGrp="1"/>
          </p:cNvSpPr>
          <p:nvPr>
            <p:ph type="body" sz="quarter" idx="26" hasCustomPrompt="1"/>
          </p:nvPr>
        </p:nvSpPr>
        <p:spPr>
          <a:xfrm>
            <a:off x="91440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3" name="Text Placeholder 10">
            <a:extLst>
              <a:ext uri="{FF2B5EF4-FFF2-40B4-BE49-F238E27FC236}">
                <a16:creationId xmlns:a16="http://schemas.microsoft.com/office/drawing/2014/main" id="{E76CEA8C-8899-44E0-9F47-106A711A4CC1}"/>
              </a:ext>
            </a:extLst>
          </p:cNvPr>
          <p:cNvSpPr>
            <a:spLocks noGrp="1"/>
          </p:cNvSpPr>
          <p:nvPr>
            <p:ph type="body" sz="quarter" idx="27" hasCustomPrompt="1"/>
          </p:nvPr>
        </p:nvSpPr>
        <p:spPr>
          <a:xfrm>
            <a:off x="91440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6" name="Picture Placeholder 45">
            <a:extLst>
              <a:ext uri="{FF2B5EF4-FFF2-40B4-BE49-F238E27FC236}">
                <a16:creationId xmlns:a16="http://schemas.microsoft.com/office/drawing/2014/main" id="{4DE21878-7282-49DF-A1B3-B38F5A85F71A}"/>
              </a:ext>
            </a:extLst>
          </p:cNvPr>
          <p:cNvSpPr>
            <a:spLocks noGrp="1"/>
          </p:cNvSpPr>
          <p:nvPr>
            <p:ph type="pic" sz="quarter" idx="28"/>
          </p:nvPr>
        </p:nvSpPr>
        <p:spPr>
          <a:xfrm>
            <a:off x="367080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728 w 2103120"/>
              <a:gd name="connsiteY3" fmla="*/ 1371600 h 1371600"/>
              <a:gd name="connsiteX4" fmla="*/ 2102728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728" y="1371600"/>
                </a:lnTo>
                <a:lnTo>
                  <a:pt x="2102728"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5" name="Text Placeholder 8">
            <a:extLst>
              <a:ext uri="{FF2B5EF4-FFF2-40B4-BE49-F238E27FC236}">
                <a16:creationId xmlns:a16="http://schemas.microsoft.com/office/drawing/2014/main" id="{3179BABC-F01C-4C09-BE82-C1C218CA476F}"/>
              </a:ext>
            </a:extLst>
          </p:cNvPr>
          <p:cNvSpPr>
            <a:spLocks noGrp="1"/>
          </p:cNvSpPr>
          <p:nvPr>
            <p:ph type="body" sz="quarter" idx="29" hasCustomPrompt="1"/>
          </p:nvPr>
        </p:nvSpPr>
        <p:spPr>
          <a:xfrm>
            <a:off x="3669792"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6" name="Text Placeholder 10">
            <a:extLst>
              <a:ext uri="{FF2B5EF4-FFF2-40B4-BE49-F238E27FC236}">
                <a16:creationId xmlns:a16="http://schemas.microsoft.com/office/drawing/2014/main" id="{7B1CE826-A5B2-4507-ADB0-BD2BFE4B8BB9}"/>
              </a:ext>
            </a:extLst>
          </p:cNvPr>
          <p:cNvSpPr>
            <a:spLocks noGrp="1"/>
          </p:cNvSpPr>
          <p:nvPr>
            <p:ph type="body" sz="quarter" idx="30" hasCustomPrompt="1"/>
          </p:nvPr>
        </p:nvSpPr>
        <p:spPr>
          <a:xfrm>
            <a:off x="3669792"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7" name="Picture Placeholder 46">
            <a:extLst>
              <a:ext uri="{FF2B5EF4-FFF2-40B4-BE49-F238E27FC236}">
                <a16:creationId xmlns:a16="http://schemas.microsoft.com/office/drawing/2014/main" id="{09624F3D-E589-4C68-B98A-566CCAAA98D1}"/>
              </a:ext>
            </a:extLst>
          </p:cNvPr>
          <p:cNvSpPr>
            <a:spLocks noGrp="1"/>
          </p:cNvSpPr>
          <p:nvPr>
            <p:ph type="pic" sz="quarter" idx="31"/>
          </p:nvPr>
        </p:nvSpPr>
        <p:spPr>
          <a:xfrm>
            <a:off x="642416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8017 w 2103120"/>
              <a:gd name="connsiteY3" fmla="*/ 1371600 h 1371600"/>
              <a:gd name="connsiteX4" fmla="*/ 2098017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8017" y="1371600"/>
                </a:lnTo>
                <a:lnTo>
                  <a:pt x="2098017"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8" name="Text Placeholder 8">
            <a:extLst>
              <a:ext uri="{FF2B5EF4-FFF2-40B4-BE49-F238E27FC236}">
                <a16:creationId xmlns:a16="http://schemas.microsoft.com/office/drawing/2014/main" id="{6F19331A-27CF-4270-B991-C2E97C6E6CA3}"/>
              </a:ext>
            </a:extLst>
          </p:cNvPr>
          <p:cNvSpPr>
            <a:spLocks noGrp="1"/>
          </p:cNvSpPr>
          <p:nvPr>
            <p:ph type="body" sz="quarter" idx="32" hasCustomPrompt="1"/>
          </p:nvPr>
        </p:nvSpPr>
        <p:spPr>
          <a:xfrm>
            <a:off x="6422136"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9" name="Text Placeholder 10">
            <a:extLst>
              <a:ext uri="{FF2B5EF4-FFF2-40B4-BE49-F238E27FC236}">
                <a16:creationId xmlns:a16="http://schemas.microsoft.com/office/drawing/2014/main" id="{C123301D-8AA0-4C65-B928-3902E4793B59}"/>
              </a:ext>
            </a:extLst>
          </p:cNvPr>
          <p:cNvSpPr>
            <a:spLocks noGrp="1"/>
          </p:cNvSpPr>
          <p:nvPr>
            <p:ph type="body" sz="quarter" idx="33" hasCustomPrompt="1"/>
          </p:nvPr>
        </p:nvSpPr>
        <p:spPr>
          <a:xfrm>
            <a:off x="6422136"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8" name="Picture Placeholder 47">
            <a:extLst>
              <a:ext uri="{FF2B5EF4-FFF2-40B4-BE49-F238E27FC236}">
                <a16:creationId xmlns:a16="http://schemas.microsoft.com/office/drawing/2014/main" id="{09B16E22-2B7C-413C-9283-51DBE7DF0F62}"/>
              </a:ext>
            </a:extLst>
          </p:cNvPr>
          <p:cNvSpPr>
            <a:spLocks noGrp="1"/>
          </p:cNvSpPr>
          <p:nvPr>
            <p:ph type="pic" sz="quarter" idx="34"/>
          </p:nvPr>
        </p:nvSpPr>
        <p:spPr>
          <a:xfrm>
            <a:off x="917752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7024 w 2103120"/>
              <a:gd name="connsiteY3" fmla="*/ 1371600 h 1371600"/>
              <a:gd name="connsiteX4" fmla="*/ 2097024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7024" y="1371600"/>
                </a:lnTo>
                <a:lnTo>
                  <a:pt x="2097024"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31" name="Text Placeholder 8">
            <a:extLst>
              <a:ext uri="{FF2B5EF4-FFF2-40B4-BE49-F238E27FC236}">
                <a16:creationId xmlns:a16="http://schemas.microsoft.com/office/drawing/2014/main" id="{9E095B1F-8D49-4766-951D-A60C5BA5DB41}"/>
              </a:ext>
            </a:extLst>
          </p:cNvPr>
          <p:cNvSpPr>
            <a:spLocks noGrp="1"/>
          </p:cNvSpPr>
          <p:nvPr>
            <p:ph type="body" sz="quarter" idx="35" hasCustomPrompt="1"/>
          </p:nvPr>
        </p:nvSpPr>
        <p:spPr>
          <a:xfrm>
            <a:off x="917448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32" name="Text Placeholder 10">
            <a:extLst>
              <a:ext uri="{FF2B5EF4-FFF2-40B4-BE49-F238E27FC236}">
                <a16:creationId xmlns:a16="http://schemas.microsoft.com/office/drawing/2014/main" id="{A3C30BF1-DCAF-4FF7-AE62-42A77BBB551F}"/>
              </a:ext>
            </a:extLst>
          </p:cNvPr>
          <p:cNvSpPr>
            <a:spLocks noGrp="1"/>
          </p:cNvSpPr>
          <p:nvPr>
            <p:ph type="body" sz="quarter" idx="36" hasCustomPrompt="1"/>
          </p:nvPr>
        </p:nvSpPr>
        <p:spPr>
          <a:xfrm>
            <a:off x="917448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9" name="Rectangle 48">
            <a:extLst>
              <a:ext uri="{FF2B5EF4-FFF2-40B4-BE49-F238E27FC236}">
                <a16:creationId xmlns:a16="http://schemas.microsoft.com/office/drawing/2014/main" id="{554DA5CF-5D2A-43B4-85A8-340C8F7BBA9B}"/>
              </a:ext>
              <a:ext uri="{C183D7F6-B498-43B3-948B-1728B52AA6E4}">
                <adec:decorative xmlns:adec="http://schemas.microsoft.com/office/drawing/2017/decorative" val="1"/>
              </a:ext>
            </a:extLst>
          </p:cNvPr>
          <p:cNvSpPr/>
          <p:nvPr userDrawn="1"/>
        </p:nvSpPr>
        <p:spPr>
          <a:xfrm>
            <a:off x="914542" y="3312119"/>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6B1FEE3-D401-47CB-80E6-52D6DF510D77}"/>
              </a:ext>
              <a:ext uri="{C183D7F6-B498-43B3-948B-1728B52AA6E4}">
                <adec:decorative xmlns:adec="http://schemas.microsoft.com/office/drawing/2017/decorative" val="1"/>
              </a:ext>
            </a:extLst>
          </p:cNvPr>
          <p:cNvSpPr/>
          <p:nvPr userDrawn="1"/>
        </p:nvSpPr>
        <p:spPr>
          <a:xfrm>
            <a:off x="3667323"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8D86A78-C607-45C6-8641-1AF4A5F073EE}"/>
              </a:ext>
              <a:ext uri="{C183D7F6-B498-43B3-948B-1728B52AA6E4}">
                <adec:decorative xmlns:adec="http://schemas.microsoft.com/office/drawing/2017/decorative" val="1"/>
              </a:ext>
            </a:extLst>
          </p:cNvPr>
          <p:cNvSpPr/>
          <p:nvPr userDrawn="1"/>
        </p:nvSpPr>
        <p:spPr>
          <a:xfrm>
            <a:off x="641886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84BFDA8-0351-4C99-8911-2034DAE3D78E}"/>
              </a:ext>
              <a:ext uri="{C183D7F6-B498-43B3-948B-1728B52AA6E4}">
                <adec:decorative xmlns:adec="http://schemas.microsoft.com/office/drawing/2017/decorative" val="1"/>
              </a:ext>
            </a:extLst>
          </p:cNvPr>
          <p:cNvSpPr/>
          <p:nvPr userDrawn="1"/>
        </p:nvSpPr>
        <p:spPr>
          <a:xfrm>
            <a:off x="917302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896FDB4-943E-4915-BFB5-FBF28C1F0DB4}"/>
              </a:ext>
              <a:ext uri="{C183D7F6-B498-43B3-948B-1728B52AA6E4}">
                <adec:decorative xmlns:adec="http://schemas.microsoft.com/office/drawing/2017/decorative" val="1"/>
              </a:ext>
            </a:extLst>
          </p:cNvPr>
          <p:cNvSpPr/>
          <p:nvPr userDrawn="1"/>
        </p:nvSpPr>
        <p:spPr>
          <a:xfrm>
            <a:off x="918072" y="5537362"/>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DE6F848-8616-4A39-B962-93F75C4718F8}"/>
              </a:ext>
              <a:ext uri="{C183D7F6-B498-43B3-948B-1728B52AA6E4}">
                <adec:decorative xmlns:adec="http://schemas.microsoft.com/office/drawing/2017/decorative" val="1"/>
              </a:ext>
            </a:extLst>
          </p:cNvPr>
          <p:cNvSpPr/>
          <p:nvPr userDrawn="1"/>
        </p:nvSpPr>
        <p:spPr>
          <a:xfrm>
            <a:off x="3670416"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506A04BD-9213-47EF-B5B0-2684E430D182}"/>
              </a:ext>
              <a:ext uri="{C183D7F6-B498-43B3-948B-1728B52AA6E4}">
                <adec:decorative xmlns:adec="http://schemas.microsoft.com/office/drawing/2017/decorative" val="1"/>
              </a:ext>
            </a:extLst>
          </p:cNvPr>
          <p:cNvSpPr/>
          <p:nvPr userDrawn="1"/>
        </p:nvSpPr>
        <p:spPr>
          <a:xfrm>
            <a:off x="6419065"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7869DE2A-F897-46B0-B840-A2597892490B}"/>
              </a:ext>
              <a:ext uri="{C183D7F6-B498-43B3-948B-1728B52AA6E4}">
                <adec:decorative xmlns:adec="http://schemas.microsoft.com/office/drawing/2017/decorative" val="1"/>
              </a:ext>
            </a:extLst>
          </p:cNvPr>
          <p:cNvSpPr/>
          <p:nvPr userDrawn="1"/>
        </p:nvSpPr>
        <p:spPr>
          <a:xfrm>
            <a:off x="9171432"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2421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7"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914400"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914400"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7" name="Content Placeholder 6">
            <a:extLst>
              <a:ext uri="{FF2B5EF4-FFF2-40B4-BE49-F238E27FC236}">
                <a16:creationId xmlns:a16="http://schemas.microsoft.com/office/drawing/2014/main" id="{27ECF580-8E4E-43A8-957B-F86F1C61ADA4}"/>
              </a:ext>
            </a:extLst>
          </p:cNvPr>
          <p:cNvSpPr>
            <a:spLocks noGrp="1"/>
          </p:cNvSpPr>
          <p:nvPr>
            <p:ph sz="quarter" idx="22" hasCustomPrompt="1"/>
          </p:nvPr>
        </p:nvSpPr>
        <p:spPr>
          <a:xfrm>
            <a:off x="914400"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0">
            <a:extLst>
              <a:ext uri="{FF2B5EF4-FFF2-40B4-BE49-F238E27FC236}">
                <a16:creationId xmlns:a16="http://schemas.microsoft.com/office/drawing/2014/main" id="{58B05749-818D-4447-958A-FEF293220AE8}"/>
              </a:ext>
            </a:extLst>
          </p:cNvPr>
          <p:cNvSpPr>
            <a:spLocks noGrp="1"/>
          </p:cNvSpPr>
          <p:nvPr>
            <p:ph type="body" sz="quarter" idx="23" hasCustomPrompt="1"/>
          </p:nvPr>
        </p:nvSpPr>
        <p:spPr>
          <a:xfrm>
            <a:off x="3602736"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1" name="Text Placeholder 12">
            <a:extLst>
              <a:ext uri="{FF2B5EF4-FFF2-40B4-BE49-F238E27FC236}">
                <a16:creationId xmlns:a16="http://schemas.microsoft.com/office/drawing/2014/main" id="{7F20B9D5-25D9-47F8-A972-A75CCB164FD5}"/>
              </a:ext>
            </a:extLst>
          </p:cNvPr>
          <p:cNvSpPr>
            <a:spLocks noGrp="1"/>
          </p:cNvSpPr>
          <p:nvPr>
            <p:ph type="body" sz="quarter" idx="24" hasCustomPrompt="1"/>
          </p:nvPr>
        </p:nvSpPr>
        <p:spPr>
          <a:xfrm>
            <a:off x="3602736"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Content Placeholder 6">
            <a:extLst>
              <a:ext uri="{FF2B5EF4-FFF2-40B4-BE49-F238E27FC236}">
                <a16:creationId xmlns:a16="http://schemas.microsoft.com/office/drawing/2014/main" id="{41B075AD-BF48-4749-9202-8150B2107377}"/>
              </a:ext>
            </a:extLst>
          </p:cNvPr>
          <p:cNvSpPr>
            <a:spLocks noGrp="1"/>
          </p:cNvSpPr>
          <p:nvPr>
            <p:ph sz="quarter" idx="25" hasCustomPrompt="1"/>
          </p:nvPr>
        </p:nvSpPr>
        <p:spPr>
          <a:xfrm>
            <a:off x="3603626"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95B953E6-3C98-4798-A4E9-1B1440A15A51}"/>
              </a:ext>
            </a:extLst>
          </p:cNvPr>
          <p:cNvSpPr>
            <a:spLocks noGrp="1"/>
          </p:cNvSpPr>
          <p:nvPr>
            <p:ph type="body" sz="quarter" idx="26" hasCustomPrompt="1"/>
          </p:nvPr>
        </p:nvSpPr>
        <p:spPr>
          <a:xfrm>
            <a:off x="8982077"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4" name="Text Placeholder 12">
            <a:extLst>
              <a:ext uri="{FF2B5EF4-FFF2-40B4-BE49-F238E27FC236}">
                <a16:creationId xmlns:a16="http://schemas.microsoft.com/office/drawing/2014/main" id="{65B3E813-F032-4E15-B3D8-B0B967E18400}"/>
              </a:ext>
            </a:extLst>
          </p:cNvPr>
          <p:cNvSpPr>
            <a:spLocks noGrp="1"/>
          </p:cNvSpPr>
          <p:nvPr>
            <p:ph type="body" sz="quarter" idx="27" hasCustomPrompt="1"/>
          </p:nvPr>
        </p:nvSpPr>
        <p:spPr>
          <a:xfrm>
            <a:off x="8982077"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5" name="Content Placeholder 6">
            <a:extLst>
              <a:ext uri="{FF2B5EF4-FFF2-40B4-BE49-F238E27FC236}">
                <a16:creationId xmlns:a16="http://schemas.microsoft.com/office/drawing/2014/main" id="{3A1AE7A9-C278-4553-BA87-9A37448FE965}"/>
              </a:ext>
            </a:extLst>
          </p:cNvPr>
          <p:cNvSpPr>
            <a:spLocks noGrp="1"/>
          </p:cNvSpPr>
          <p:nvPr>
            <p:ph sz="quarter" idx="28" hasCustomPrompt="1"/>
          </p:nvPr>
        </p:nvSpPr>
        <p:spPr>
          <a:xfrm>
            <a:off x="8982077"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6" name="Text Placeholder 10">
            <a:extLst>
              <a:ext uri="{FF2B5EF4-FFF2-40B4-BE49-F238E27FC236}">
                <a16:creationId xmlns:a16="http://schemas.microsoft.com/office/drawing/2014/main" id="{1408D2FA-A2B1-4447-8C50-0F16D70CE9D2}"/>
              </a:ext>
            </a:extLst>
          </p:cNvPr>
          <p:cNvSpPr>
            <a:spLocks noGrp="1"/>
          </p:cNvSpPr>
          <p:nvPr>
            <p:ph type="body" sz="quarter" idx="29" hasCustomPrompt="1"/>
          </p:nvPr>
        </p:nvSpPr>
        <p:spPr>
          <a:xfrm>
            <a:off x="6291072"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7" name="Text Placeholder 12">
            <a:extLst>
              <a:ext uri="{FF2B5EF4-FFF2-40B4-BE49-F238E27FC236}">
                <a16:creationId xmlns:a16="http://schemas.microsoft.com/office/drawing/2014/main" id="{68834F1C-0151-4D96-9804-08CAEEDB3495}"/>
              </a:ext>
            </a:extLst>
          </p:cNvPr>
          <p:cNvSpPr>
            <a:spLocks noGrp="1"/>
          </p:cNvSpPr>
          <p:nvPr>
            <p:ph type="body" sz="quarter" idx="30" hasCustomPrompt="1"/>
          </p:nvPr>
        </p:nvSpPr>
        <p:spPr>
          <a:xfrm>
            <a:off x="6291072"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8" name="Content Placeholder 6">
            <a:extLst>
              <a:ext uri="{FF2B5EF4-FFF2-40B4-BE49-F238E27FC236}">
                <a16:creationId xmlns:a16="http://schemas.microsoft.com/office/drawing/2014/main" id="{DB26BE5E-69FC-43BF-BD74-25B62546B252}"/>
              </a:ext>
            </a:extLst>
          </p:cNvPr>
          <p:cNvSpPr>
            <a:spLocks noGrp="1"/>
          </p:cNvSpPr>
          <p:nvPr>
            <p:ph sz="quarter" idx="31" hasCustomPrompt="1"/>
          </p:nvPr>
        </p:nvSpPr>
        <p:spPr>
          <a:xfrm>
            <a:off x="6292852"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9" name="Text Placeholder 12">
            <a:extLst>
              <a:ext uri="{FF2B5EF4-FFF2-40B4-BE49-F238E27FC236}">
                <a16:creationId xmlns:a16="http://schemas.microsoft.com/office/drawing/2014/main" id="{E9D71C6C-8090-42D9-AA7D-9D858A089829}"/>
              </a:ext>
            </a:extLst>
          </p:cNvPr>
          <p:cNvSpPr>
            <a:spLocks noGrp="1"/>
          </p:cNvSpPr>
          <p:nvPr>
            <p:ph type="body" sz="quarter" idx="32" hasCustomPrompt="1"/>
          </p:nvPr>
        </p:nvSpPr>
        <p:spPr>
          <a:xfrm>
            <a:off x="914400"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0" name="Text Placeholder 12">
            <a:extLst>
              <a:ext uri="{FF2B5EF4-FFF2-40B4-BE49-F238E27FC236}">
                <a16:creationId xmlns:a16="http://schemas.microsoft.com/office/drawing/2014/main" id="{ADBCB0A2-01FA-4A56-9187-2141478D277E}"/>
              </a:ext>
            </a:extLst>
          </p:cNvPr>
          <p:cNvSpPr>
            <a:spLocks noGrp="1"/>
          </p:cNvSpPr>
          <p:nvPr>
            <p:ph type="body" sz="quarter" idx="33" hasCustomPrompt="1"/>
          </p:nvPr>
        </p:nvSpPr>
        <p:spPr>
          <a:xfrm>
            <a:off x="3602736"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1" name="Text Placeholder 12">
            <a:extLst>
              <a:ext uri="{FF2B5EF4-FFF2-40B4-BE49-F238E27FC236}">
                <a16:creationId xmlns:a16="http://schemas.microsoft.com/office/drawing/2014/main" id="{A8DA037D-3115-4D06-B62B-8B2361C1B73D}"/>
              </a:ext>
            </a:extLst>
          </p:cNvPr>
          <p:cNvSpPr>
            <a:spLocks noGrp="1"/>
          </p:cNvSpPr>
          <p:nvPr>
            <p:ph type="body" sz="quarter" idx="34" hasCustomPrompt="1"/>
          </p:nvPr>
        </p:nvSpPr>
        <p:spPr>
          <a:xfrm>
            <a:off x="8982077"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2" name="Text Placeholder 12">
            <a:extLst>
              <a:ext uri="{FF2B5EF4-FFF2-40B4-BE49-F238E27FC236}">
                <a16:creationId xmlns:a16="http://schemas.microsoft.com/office/drawing/2014/main" id="{2CE21E27-DF2A-4809-8004-DBD3CB8C9D75}"/>
              </a:ext>
            </a:extLst>
          </p:cNvPr>
          <p:cNvSpPr>
            <a:spLocks noGrp="1"/>
          </p:cNvSpPr>
          <p:nvPr>
            <p:ph type="body" sz="quarter" idx="35" hasCustomPrompt="1"/>
          </p:nvPr>
        </p:nvSpPr>
        <p:spPr>
          <a:xfrm>
            <a:off x="6291072"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62866831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0D8038A-5827-4846-97D5-0DEF7A92C9C5}"/>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199" y="2578608"/>
            <a:ext cx="4297680" cy="914400"/>
          </a:xfrm>
        </p:spPr>
        <p:txBody>
          <a:bodyPr anchor="b" anchorCtr="0"/>
          <a:lstStyle/>
          <a:p>
            <a:r>
              <a:rPr lang="en-US" dirty="0"/>
              <a:t>CLICK TO EDIT TITLE </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38199" y="3721608"/>
            <a:ext cx="4297680" cy="2286000"/>
          </a:xfrm>
        </p:spPr>
        <p:txBody>
          <a:bodyPr>
            <a:normAutofit/>
          </a:bodyPr>
          <a:lstStyle>
            <a:lvl1pPr marL="0" indent="0">
              <a:lnSpc>
                <a:spcPts val="2400"/>
              </a:lnSpc>
              <a:buNone/>
              <a:defRPr sz="1400"/>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E3A951D3-FDD2-4A48-9F77-7EB69F3AAC62}"/>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0D24C9D2-B921-4FAF-8173-CF9B37D4F8FA}"/>
              </a:ext>
            </a:extLst>
          </p:cNvPr>
          <p:cNvSpPr>
            <a:spLocks noGrp="1"/>
          </p:cNvSpPr>
          <p:nvPr>
            <p:ph type="body" sz="quarter" idx="14" hasCustomPrompt="1"/>
          </p:nvPr>
        </p:nvSpPr>
        <p:spPr>
          <a:xfrm>
            <a:off x="10713720" y="-68580"/>
            <a:ext cx="1737360" cy="6858000"/>
          </a:xfrm>
        </p:spPr>
        <p:txBody>
          <a:bodyPr vert="vert270" anchor="t">
            <a:noAutofit/>
          </a:bodyPr>
          <a:lstStyle>
            <a:lvl1pPr marL="0" indent="0">
              <a:spcBef>
                <a:spcPts val="0"/>
              </a:spcBef>
              <a:buNone/>
              <a:defRPr sz="135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About</a:t>
            </a:r>
          </a:p>
        </p:txBody>
      </p:sp>
    </p:spTree>
    <p:extLst>
      <p:ext uri="{BB962C8B-B14F-4D97-AF65-F5344CB8AC3E}">
        <p14:creationId xmlns:p14="http://schemas.microsoft.com/office/powerpoint/2010/main" val="3644859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F1B0119-8B53-4329-89FD-7688250A12F9}"/>
              </a:ext>
            </a:extLst>
          </p:cNvPr>
          <p:cNvSpPr>
            <a:spLocks noGrp="1"/>
          </p:cNvSpPr>
          <p:nvPr>
            <p:ph type="pic" sz="quarter" idx="13"/>
          </p:nvPr>
        </p:nvSpPr>
        <p:spPr>
          <a:xfrm>
            <a:off x="458724" y="481369"/>
            <a:ext cx="11274552" cy="2743200"/>
          </a:xfrm>
          <a:custGeom>
            <a:avLst/>
            <a:gdLst>
              <a:gd name="connsiteX0" fmla="*/ 0 w 11274552"/>
              <a:gd name="connsiteY0" fmla="*/ 0 h 2743200"/>
              <a:gd name="connsiteX1" fmla="*/ 11274552 w 11274552"/>
              <a:gd name="connsiteY1" fmla="*/ 0 h 2743200"/>
              <a:gd name="connsiteX2" fmla="*/ 11274552 w 11274552"/>
              <a:gd name="connsiteY2" fmla="*/ 2743200 h 2743200"/>
              <a:gd name="connsiteX3" fmla="*/ 5730217 w 11274552"/>
              <a:gd name="connsiteY3" fmla="*/ 2743200 h 2743200"/>
              <a:gd name="connsiteX4" fmla="*/ 5730217 w 11274552"/>
              <a:gd name="connsiteY4" fmla="*/ 1118831 h 2743200"/>
              <a:gd name="connsiteX5" fmla="*/ 5522399 w 11274552"/>
              <a:gd name="connsiteY5" fmla="*/ 1118831 h 2743200"/>
              <a:gd name="connsiteX6" fmla="*/ 5522399 w 11274552"/>
              <a:gd name="connsiteY6" fmla="*/ 2743200 h 2743200"/>
              <a:gd name="connsiteX7" fmla="*/ 0 w 11274552"/>
              <a:gd name="connsiteY7"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4552" h="2743200">
                <a:moveTo>
                  <a:pt x="0" y="0"/>
                </a:moveTo>
                <a:lnTo>
                  <a:pt x="11274552" y="0"/>
                </a:lnTo>
                <a:lnTo>
                  <a:pt x="11274552" y="2743200"/>
                </a:lnTo>
                <a:lnTo>
                  <a:pt x="5730217" y="2743200"/>
                </a:lnTo>
                <a:lnTo>
                  <a:pt x="5730217" y="1118831"/>
                </a:lnTo>
                <a:lnTo>
                  <a:pt x="5522399" y="1118831"/>
                </a:lnTo>
                <a:lnTo>
                  <a:pt x="5522399" y="2743200"/>
                </a:lnTo>
                <a:lnTo>
                  <a:pt x="0" y="27432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592386"/>
            <a:ext cx="4572000" cy="1325563"/>
          </a:xfrm>
        </p:spPr>
        <p:txBody>
          <a:bodyPr anchor="t" anchorCtr="0"/>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6489391" y="3546349"/>
            <a:ext cx="5248656" cy="1920240"/>
          </a:xfrm>
        </p:spPr>
        <p:txBody>
          <a:bodyPr>
            <a:no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Rectangle 10">
            <a:extLst>
              <a:ext uri="{FF2B5EF4-FFF2-40B4-BE49-F238E27FC236}">
                <a16:creationId xmlns:a16="http://schemas.microsoft.com/office/drawing/2014/main" id="{95C8E637-78B0-4855-A6B1-C2DE56F3644F}"/>
              </a:ext>
              <a:ext uri="{C183D7F6-B498-43B3-948B-1728B52AA6E4}">
                <adec:decorative xmlns:adec="http://schemas.microsoft.com/office/drawing/2017/decorative" val="1"/>
              </a:ext>
            </a:extLst>
          </p:cNvPr>
          <p:cNvSpPr/>
          <p:nvPr userDrawn="1"/>
        </p:nvSpPr>
        <p:spPr>
          <a:xfrm>
            <a:off x="5981123" y="1600200"/>
            <a:ext cx="207818"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89A89CDF-EE53-4D5A-BA2F-B21F454E10AE}"/>
              </a:ext>
            </a:extLst>
          </p:cNvPr>
          <p:cNvSpPr>
            <a:spLocks noGrp="1"/>
          </p:cNvSpPr>
          <p:nvPr>
            <p:ph type="body" sz="quarter" idx="14" hasCustomPrompt="1"/>
          </p:nvPr>
        </p:nvSpPr>
        <p:spPr>
          <a:xfrm>
            <a:off x="5239512" y="5503164"/>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Summary</a:t>
            </a:r>
          </a:p>
        </p:txBody>
      </p:sp>
    </p:spTree>
    <p:extLst>
      <p:ext uri="{BB962C8B-B14F-4D97-AF65-F5344CB8AC3E}">
        <p14:creationId xmlns:p14="http://schemas.microsoft.com/office/powerpoint/2010/main" val="426679093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4ED48F4-DBCF-44E9-BDD6-E6E63CAB735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3423562 h 6858000"/>
              <a:gd name="connsiteX3" fmla="*/ 7502172 w 12188952"/>
              <a:gd name="connsiteY3" fmla="*/ 3423562 h 6858000"/>
              <a:gd name="connsiteX4" fmla="*/ 7502172 w 12188952"/>
              <a:gd name="connsiteY4" fmla="*/ 3652162 h 6858000"/>
              <a:gd name="connsiteX5" fmla="*/ 12188952 w 12188952"/>
              <a:gd name="connsiteY5" fmla="*/ 3652162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3423562"/>
                </a:lnTo>
                <a:lnTo>
                  <a:pt x="7502172" y="3423562"/>
                </a:lnTo>
                <a:lnTo>
                  <a:pt x="7502172" y="3652162"/>
                </a:lnTo>
                <a:lnTo>
                  <a:pt x="12188952" y="3652162"/>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9" name="Content Placeholder 2">
            <a:extLst>
              <a:ext uri="{FF2B5EF4-FFF2-40B4-BE49-F238E27FC236}">
                <a16:creationId xmlns:a16="http://schemas.microsoft.com/office/drawing/2014/main" id="{77D5655F-601C-49CF-925B-4467144804D6}"/>
              </a:ext>
            </a:extLst>
          </p:cNvPr>
          <p:cNvSpPr>
            <a:spLocks noGrp="1"/>
          </p:cNvSpPr>
          <p:nvPr>
            <p:ph idx="14" hasCustomPrompt="1"/>
          </p:nvPr>
        </p:nvSpPr>
        <p:spPr>
          <a:xfrm>
            <a:off x="7467603" y="4681728"/>
            <a:ext cx="3838731" cy="1645920"/>
          </a:xfrm>
        </p:spPr>
        <p:txBody>
          <a:bodyPr>
            <a:normAutofit/>
          </a:bodyPr>
          <a:lstStyle>
            <a:lvl1pPr marL="0" indent="0">
              <a:lnSpc>
                <a:spcPct val="100000"/>
              </a:lnSpc>
              <a:buNone/>
              <a:defRPr sz="1400">
                <a:solidFill>
                  <a:schemeClr val="bg1"/>
                </a:solidFill>
              </a:defRPr>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12" name="Rectangle 11">
            <a:extLst>
              <a:ext uri="{FF2B5EF4-FFF2-40B4-BE49-F238E27FC236}">
                <a16:creationId xmlns:a16="http://schemas.microsoft.com/office/drawing/2014/main" id="{53A4EE02-E082-4906-9F26-21DA131BE270}"/>
              </a:ext>
              <a:ext uri="{C183D7F6-B498-43B3-948B-1728B52AA6E4}">
                <adec:decorative xmlns:adec="http://schemas.microsoft.com/office/drawing/2017/decorative" val="1"/>
              </a:ext>
            </a:extLst>
          </p:cNvPr>
          <p:cNvSpPr/>
          <p:nvPr userDrawn="1"/>
        </p:nvSpPr>
        <p:spPr>
          <a:xfrm>
            <a:off x="7503696" y="3423562"/>
            <a:ext cx="46867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49F40A-2F72-4059-80C0-FD3038B0C3D5}"/>
              </a:ext>
            </a:extLst>
          </p:cNvPr>
          <p:cNvSpPr>
            <a:spLocks noGrp="1"/>
          </p:cNvSpPr>
          <p:nvPr>
            <p:ph type="title"/>
          </p:nvPr>
        </p:nvSpPr>
        <p:spPr>
          <a:xfrm>
            <a:off x="7465854" y="3941064"/>
            <a:ext cx="3840480" cy="640080"/>
          </a:xfrm>
        </p:spPr>
        <p:txBody>
          <a:bodyPr anchor="t"/>
          <a:lstStyle>
            <a:lvl1pPr>
              <a:spcBef>
                <a:spcPts val="1000"/>
              </a:spcBef>
              <a:defRPr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31765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A9CEDC6-C07A-4AA6-A03A-799447ACA932}"/>
              </a:ext>
            </a:extLst>
          </p:cNvPr>
          <p:cNvSpPr>
            <a:spLocks noGrp="1"/>
          </p:cNvSpPr>
          <p:nvPr>
            <p:ph type="pic" sz="quarter" idx="13"/>
          </p:nvPr>
        </p:nvSpPr>
        <p:spPr>
          <a:xfrm>
            <a:off x="1524" y="0"/>
            <a:ext cx="12188952" cy="6858000"/>
          </a:xfrm>
          <a:custGeom>
            <a:avLst/>
            <a:gdLst>
              <a:gd name="connsiteX0" fmla="*/ 10025044 w 12188952"/>
              <a:gd name="connsiteY0" fmla="*/ 1464945 h 6858000"/>
              <a:gd name="connsiteX1" fmla="*/ 10025044 w 12188952"/>
              <a:gd name="connsiteY1" fmla="*/ 6219825 h 6858000"/>
              <a:gd name="connsiteX2" fmla="*/ 10253644 w 12188952"/>
              <a:gd name="connsiteY2" fmla="*/ 6219825 h 6858000"/>
              <a:gd name="connsiteX3" fmla="*/ 10253644 w 12188952"/>
              <a:gd name="connsiteY3" fmla="*/ 14649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025044" y="1464945"/>
                </a:moveTo>
                <a:lnTo>
                  <a:pt x="10025044" y="6219825"/>
                </a:lnTo>
                <a:lnTo>
                  <a:pt x="10253644" y="6219825"/>
                </a:lnTo>
                <a:lnTo>
                  <a:pt x="10253644" y="14649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7109C03-4D2D-4A2D-AC74-49353ED38B56}"/>
              </a:ext>
            </a:extLst>
          </p:cNvPr>
          <p:cNvSpPr>
            <a:spLocks noGrp="1"/>
          </p:cNvSpPr>
          <p:nvPr>
            <p:ph type="body" sz="quarter" idx="25"/>
          </p:nvPr>
        </p:nvSpPr>
        <p:spPr>
          <a:xfrm>
            <a:off x="0" y="1465263"/>
            <a:ext cx="10026650" cy="4754562"/>
          </a:xfrm>
          <a:solidFill>
            <a:schemeClr val="bg1">
              <a:alpha val="93000"/>
            </a:schemeClr>
          </a:solidFill>
        </p:spPr>
        <p:txBody>
          <a:bodyPr lIns="1005840" tIns="502920">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365125"/>
            <a:ext cx="8562475" cy="1325563"/>
          </a:xfrm>
        </p:spPr>
        <p:txBody>
          <a:bodyPr/>
          <a:lstStyle>
            <a:lvl1pP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23" name="Text Placeholder 12">
            <a:extLst>
              <a:ext uri="{FF2B5EF4-FFF2-40B4-BE49-F238E27FC236}">
                <a16:creationId xmlns:a16="http://schemas.microsoft.com/office/drawing/2014/main" id="{9EDE4DA5-D561-434E-9452-95025C316A45}"/>
              </a:ext>
            </a:extLst>
          </p:cNvPr>
          <p:cNvSpPr>
            <a:spLocks noGrp="1"/>
          </p:cNvSpPr>
          <p:nvPr>
            <p:ph type="body" sz="quarter" idx="24" hasCustomPrompt="1"/>
          </p:nvPr>
        </p:nvSpPr>
        <p:spPr>
          <a:xfrm>
            <a:off x="10734040" y="-68580"/>
            <a:ext cx="1737360" cy="6858000"/>
          </a:xfrm>
        </p:spPr>
        <p:txBody>
          <a:bodyPr vert="vert270" anchor="t">
            <a:noAutofit/>
          </a:bodyPr>
          <a:lstStyle>
            <a:lvl1pPr marL="0" indent="0">
              <a:spcBef>
                <a:spcPts val="0"/>
              </a:spcBef>
              <a:buNone/>
              <a:defRPr sz="13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Problem</a:t>
            </a:r>
          </a:p>
        </p:txBody>
      </p:sp>
      <p:sp>
        <p:nvSpPr>
          <p:cNvPr id="27" name="Rectangle 26">
            <a:extLst>
              <a:ext uri="{FF2B5EF4-FFF2-40B4-BE49-F238E27FC236}">
                <a16:creationId xmlns:a16="http://schemas.microsoft.com/office/drawing/2014/main" id="{3A8936FC-DF00-4C6C-A5FA-13B0BFCC3E58}"/>
              </a:ext>
            </a:extLst>
          </p:cNvPr>
          <p:cNvSpPr/>
          <p:nvPr userDrawn="1"/>
        </p:nvSpPr>
        <p:spPr>
          <a:xfrm>
            <a:off x="10026568" y="1464945"/>
            <a:ext cx="228600" cy="475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914274"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914525"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914399"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BDD18F8A-C2BE-429D-BB7C-9390EEEE5261}"/>
              </a:ext>
            </a:extLst>
          </p:cNvPr>
          <p:cNvSpPr>
            <a:spLocks noGrp="1"/>
          </p:cNvSpPr>
          <p:nvPr>
            <p:ph type="body" sz="quarter" idx="18" hasCustomPrompt="1"/>
          </p:nvPr>
        </p:nvSpPr>
        <p:spPr>
          <a:xfrm>
            <a:off x="5590801" y="1916113"/>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8" name="Text Placeholder 13">
            <a:extLst>
              <a:ext uri="{FF2B5EF4-FFF2-40B4-BE49-F238E27FC236}">
                <a16:creationId xmlns:a16="http://schemas.microsoft.com/office/drawing/2014/main" id="{AFDC9EA4-0AAA-467C-9B89-6966F6E4BB03}"/>
              </a:ext>
            </a:extLst>
          </p:cNvPr>
          <p:cNvSpPr>
            <a:spLocks noGrp="1"/>
          </p:cNvSpPr>
          <p:nvPr>
            <p:ph type="body" sz="quarter" idx="19" hasCustomPrompt="1"/>
          </p:nvPr>
        </p:nvSpPr>
        <p:spPr>
          <a:xfrm>
            <a:off x="5590675"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0">
            <a:extLst>
              <a:ext uri="{FF2B5EF4-FFF2-40B4-BE49-F238E27FC236}">
                <a16:creationId xmlns:a16="http://schemas.microsoft.com/office/drawing/2014/main" id="{31ECD896-8F8E-404E-BBAD-FBFCBBE3DFEF}"/>
              </a:ext>
            </a:extLst>
          </p:cNvPr>
          <p:cNvSpPr>
            <a:spLocks noGrp="1"/>
          </p:cNvSpPr>
          <p:nvPr>
            <p:ph type="body" sz="quarter" idx="20" hasCustomPrompt="1"/>
          </p:nvPr>
        </p:nvSpPr>
        <p:spPr>
          <a:xfrm>
            <a:off x="5590801"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0" name="Text Placeholder 13">
            <a:extLst>
              <a:ext uri="{FF2B5EF4-FFF2-40B4-BE49-F238E27FC236}">
                <a16:creationId xmlns:a16="http://schemas.microsoft.com/office/drawing/2014/main" id="{6BEE435C-8719-41E1-838A-87FB6B0BA23C}"/>
              </a:ext>
            </a:extLst>
          </p:cNvPr>
          <p:cNvSpPr>
            <a:spLocks noGrp="1"/>
          </p:cNvSpPr>
          <p:nvPr>
            <p:ph type="body" sz="quarter" idx="21" hasCustomPrompt="1"/>
          </p:nvPr>
        </p:nvSpPr>
        <p:spPr>
          <a:xfrm>
            <a:off x="5590675"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9DAC0554-380F-4627-9E3C-FCDA9EE3B9E8}"/>
              </a:ext>
            </a:extLst>
          </p:cNvPr>
          <p:cNvSpPr>
            <a:spLocks noGrp="1"/>
          </p:cNvSpPr>
          <p:nvPr>
            <p:ph type="body" sz="quarter" idx="22" hasCustomPrompt="1"/>
          </p:nvPr>
        </p:nvSpPr>
        <p:spPr>
          <a:xfrm>
            <a:off x="914525" y="4709160"/>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32C9479E-1665-465C-9B07-8AC7E3F4B630}"/>
              </a:ext>
            </a:extLst>
          </p:cNvPr>
          <p:cNvSpPr>
            <a:spLocks noGrp="1"/>
          </p:cNvSpPr>
          <p:nvPr>
            <p:ph type="body" sz="quarter" idx="23" hasCustomPrompt="1"/>
          </p:nvPr>
        </p:nvSpPr>
        <p:spPr>
          <a:xfrm>
            <a:off x="914399" y="5036439"/>
            <a:ext cx="3886200" cy="737604"/>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883616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F067F4C-584F-4D26-A9F4-7E8E3F096140}"/>
              </a:ext>
              <a:ext uri="{C183D7F6-B498-43B3-948B-1728B52AA6E4}">
                <adec:decorative xmlns:adec="http://schemas.microsoft.com/office/drawing/2017/decorative" val="1"/>
              </a:ext>
            </a:extLst>
          </p:cNvPr>
          <p:cNvSpPr/>
          <p:nvPr userDrawn="1"/>
        </p:nvSpPr>
        <p:spPr>
          <a:xfrm>
            <a:off x="4159926" y="1569034"/>
            <a:ext cx="7193874"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10">
            <a:extLst>
              <a:ext uri="{FF2B5EF4-FFF2-40B4-BE49-F238E27FC236}">
                <a16:creationId xmlns:a16="http://schemas.microsoft.com/office/drawing/2014/main" id="{6C968367-11F9-40B5-B54F-1555B837CABC}"/>
              </a:ext>
            </a:extLst>
          </p:cNvPr>
          <p:cNvSpPr>
            <a:spLocks noGrp="1"/>
          </p:cNvSpPr>
          <p:nvPr>
            <p:ph type="pic" sz="quarter" idx="13"/>
          </p:nvPr>
        </p:nvSpPr>
        <p:spPr>
          <a:xfrm>
            <a:off x="933630" y="548640"/>
            <a:ext cx="4389120" cy="5760720"/>
          </a:xfrm>
          <a:solidFill>
            <a:schemeClr val="accent6">
              <a:lumMod val="20000"/>
              <a:lumOff val="8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55363" y="365125"/>
            <a:ext cx="5103007"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78C38614-0243-4ABA-A367-8875F339D658}"/>
              </a:ext>
            </a:extLst>
          </p:cNvPr>
          <p:cNvSpPr>
            <a:spLocks noGrp="1"/>
          </p:cNvSpPr>
          <p:nvPr>
            <p:ph type="body" sz="quarter" idx="14" hasCustomPrompt="1"/>
          </p:nvPr>
        </p:nvSpPr>
        <p:spPr>
          <a:xfrm>
            <a:off x="6153182" y="209397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6153056" y="2422684"/>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6153307" y="3227832"/>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6153181" y="3559290"/>
            <a:ext cx="5120640" cy="45720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005E970C-F216-4C13-B637-2CD29EB1F737}"/>
              </a:ext>
            </a:extLst>
          </p:cNvPr>
          <p:cNvSpPr>
            <a:spLocks noGrp="1"/>
          </p:cNvSpPr>
          <p:nvPr>
            <p:ph type="body" sz="quarter" idx="18" hasCustomPrompt="1"/>
          </p:nvPr>
        </p:nvSpPr>
        <p:spPr>
          <a:xfrm>
            <a:off x="6149167" y="4059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FD54B08D-52AA-478D-9A22-40F57CEFF5E6}"/>
              </a:ext>
            </a:extLst>
          </p:cNvPr>
          <p:cNvSpPr>
            <a:spLocks noGrp="1"/>
          </p:cNvSpPr>
          <p:nvPr>
            <p:ph type="body" sz="quarter" idx="19" hasCustomPrompt="1"/>
          </p:nvPr>
        </p:nvSpPr>
        <p:spPr>
          <a:xfrm>
            <a:off x="6149041" y="4388168"/>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78434772-1E65-4475-A328-95A7B2445794}"/>
              </a:ext>
            </a:extLst>
          </p:cNvPr>
          <p:cNvSpPr>
            <a:spLocks noGrp="1"/>
          </p:cNvSpPr>
          <p:nvPr>
            <p:ph type="body" sz="quarter" idx="20" hasCustomPrompt="1"/>
          </p:nvPr>
        </p:nvSpPr>
        <p:spPr>
          <a:xfrm>
            <a:off x="6149292" y="5202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4" name="Text Placeholder 13">
            <a:extLst>
              <a:ext uri="{FF2B5EF4-FFF2-40B4-BE49-F238E27FC236}">
                <a16:creationId xmlns:a16="http://schemas.microsoft.com/office/drawing/2014/main" id="{16497897-EF41-49AE-B577-23E1843D2DEA}"/>
              </a:ext>
            </a:extLst>
          </p:cNvPr>
          <p:cNvSpPr>
            <a:spLocks noGrp="1"/>
          </p:cNvSpPr>
          <p:nvPr>
            <p:ph type="body" sz="quarter" idx="21" hasCustomPrompt="1"/>
          </p:nvPr>
        </p:nvSpPr>
        <p:spPr>
          <a:xfrm>
            <a:off x="6149166" y="5535502"/>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30744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02412796-7042-4809-B0D2-CA19D0001B3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2560590 h 6858000"/>
              <a:gd name="connsiteX5" fmla="*/ 4876038 w 12188952"/>
              <a:gd name="connsiteY5" fmla="*/ 2560590 h 6858000"/>
              <a:gd name="connsiteX6" fmla="*/ 4876038 w 12188952"/>
              <a:gd name="connsiteY6" fmla="*/ 2331990 h 6858000"/>
              <a:gd name="connsiteX7" fmla="*/ 0 w 12188952"/>
              <a:gd name="connsiteY7" fmla="*/ 23319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2560590"/>
                </a:lnTo>
                <a:lnTo>
                  <a:pt x="4876038" y="2560590"/>
                </a:lnTo>
                <a:lnTo>
                  <a:pt x="4876038" y="2331990"/>
                </a:lnTo>
                <a:lnTo>
                  <a:pt x="0" y="233199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858957"/>
            <a:ext cx="4032504" cy="1325563"/>
          </a:xfrm>
        </p:spPr>
        <p:txBody>
          <a:bodyPr/>
          <a:lstStyle>
            <a:lvl1pPr algn="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5638800" y="1173329"/>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5638800" y="1522412"/>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4" name="Text Placeholder 10">
            <a:extLst>
              <a:ext uri="{FF2B5EF4-FFF2-40B4-BE49-F238E27FC236}">
                <a16:creationId xmlns:a16="http://schemas.microsoft.com/office/drawing/2014/main" id="{35CDA3A0-B53D-4D18-9792-E99DB7DFDFCD}"/>
              </a:ext>
            </a:extLst>
          </p:cNvPr>
          <p:cNvSpPr>
            <a:spLocks noGrp="1"/>
          </p:cNvSpPr>
          <p:nvPr>
            <p:ph type="body" sz="quarter" idx="16" hasCustomPrompt="1"/>
          </p:nvPr>
        </p:nvSpPr>
        <p:spPr>
          <a:xfrm>
            <a:off x="5638800" y="2743993"/>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5638800" y="3074026"/>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6" name="Text Placeholder 10">
            <a:extLst>
              <a:ext uri="{FF2B5EF4-FFF2-40B4-BE49-F238E27FC236}">
                <a16:creationId xmlns:a16="http://schemas.microsoft.com/office/drawing/2014/main" id="{DF7E20CD-913D-437E-9659-9C125387ECA7}"/>
              </a:ext>
            </a:extLst>
          </p:cNvPr>
          <p:cNvSpPr>
            <a:spLocks noGrp="1"/>
          </p:cNvSpPr>
          <p:nvPr>
            <p:ph type="body" sz="quarter" idx="18" hasCustomPrompt="1"/>
          </p:nvPr>
        </p:nvSpPr>
        <p:spPr>
          <a:xfrm>
            <a:off x="8686038" y="1182807"/>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7" name="Text Placeholder 12">
            <a:extLst>
              <a:ext uri="{FF2B5EF4-FFF2-40B4-BE49-F238E27FC236}">
                <a16:creationId xmlns:a16="http://schemas.microsoft.com/office/drawing/2014/main" id="{DB390311-D71A-47E1-A6A4-FC519992545C}"/>
              </a:ext>
            </a:extLst>
          </p:cNvPr>
          <p:cNvSpPr>
            <a:spLocks noGrp="1"/>
          </p:cNvSpPr>
          <p:nvPr>
            <p:ph type="body" sz="quarter" idx="19" hasCustomPrompt="1"/>
          </p:nvPr>
        </p:nvSpPr>
        <p:spPr>
          <a:xfrm>
            <a:off x="8686038" y="1531890"/>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8" name="Text Placeholder 10">
            <a:extLst>
              <a:ext uri="{FF2B5EF4-FFF2-40B4-BE49-F238E27FC236}">
                <a16:creationId xmlns:a16="http://schemas.microsoft.com/office/drawing/2014/main" id="{A6F112C5-2301-4903-8FFC-3D13F2BD7D9F}"/>
              </a:ext>
            </a:extLst>
          </p:cNvPr>
          <p:cNvSpPr>
            <a:spLocks noGrp="1"/>
          </p:cNvSpPr>
          <p:nvPr>
            <p:ph type="body" sz="quarter" idx="20" hasCustomPrompt="1"/>
          </p:nvPr>
        </p:nvSpPr>
        <p:spPr>
          <a:xfrm>
            <a:off x="8686038" y="2753471"/>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9" name="Text Placeholder 12">
            <a:extLst>
              <a:ext uri="{FF2B5EF4-FFF2-40B4-BE49-F238E27FC236}">
                <a16:creationId xmlns:a16="http://schemas.microsoft.com/office/drawing/2014/main" id="{867721ED-86DF-4220-A638-CB65E0B5B126}"/>
              </a:ext>
            </a:extLst>
          </p:cNvPr>
          <p:cNvSpPr>
            <a:spLocks noGrp="1"/>
          </p:cNvSpPr>
          <p:nvPr>
            <p:ph type="body" sz="quarter" idx="21" hasCustomPrompt="1"/>
          </p:nvPr>
        </p:nvSpPr>
        <p:spPr>
          <a:xfrm>
            <a:off x="8686038" y="3083504"/>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Rectangle 22">
            <a:extLst>
              <a:ext uri="{FF2B5EF4-FFF2-40B4-BE49-F238E27FC236}">
                <a16:creationId xmlns:a16="http://schemas.microsoft.com/office/drawing/2014/main" id="{5620BB15-729F-4427-9DF3-6861F012AED2}"/>
              </a:ext>
              <a:ext uri="{C183D7F6-B498-43B3-948B-1728B52AA6E4}">
                <adec:decorative xmlns:adec="http://schemas.microsoft.com/office/drawing/2017/decorative" val="1"/>
              </a:ext>
            </a:extLst>
          </p:cNvPr>
          <p:cNvSpPr/>
          <p:nvPr userDrawn="1"/>
        </p:nvSpPr>
        <p:spPr>
          <a:xfrm>
            <a:off x="0" y="2331990"/>
            <a:ext cx="487756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E32A88-04B9-4879-A7DA-64134B3784C4}"/>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398" y="365760"/>
            <a:ext cx="6400800"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14401" y="2000292"/>
            <a:ext cx="3162299" cy="3409907"/>
          </a:xfrm>
        </p:spPr>
        <p:txBody>
          <a:bodyPr>
            <a:normAutofit/>
          </a:bodyPr>
          <a:lstStyle>
            <a:lvl1pPr marL="0" indent="0">
              <a:lnSpc>
                <a:spcPts val="2400"/>
              </a:lnSpc>
              <a:spcBef>
                <a:spcPts val="0"/>
              </a:spcBef>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1" name="Rectangle 10">
            <a:extLst>
              <a:ext uri="{FF2B5EF4-FFF2-40B4-BE49-F238E27FC236}">
                <a16:creationId xmlns:a16="http://schemas.microsoft.com/office/drawing/2014/main" id="{E5FFA2B6-6061-4DC2-8233-A48FB7AA8F27}"/>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4A219D8E-BB95-4BDA-98A2-097D1BFA7494}"/>
              </a:ext>
            </a:extLst>
          </p:cNvPr>
          <p:cNvSpPr>
            <a:spLocks noGrp="1"/>
          </p:cNvSpPr>
          <p:nvPr>
            <p:ph type="body" sz="quarter" idx="14" hasCustomPrompt="1"/>
          </p:nvPr>
        </p:nvSpPr>
        <p:spPr>
          <a:xfrm>
            <a:off x="5239512" y="5513832"/>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Benefits</a:t>
            </a:r>
          </a:p>
        </p:txBody>
      </p:sp>
    </p:spTree>
    <p:extLst>
      <p:ext uri="{BB962C8B-B14F-4D97-AF65-F5344CB8AC3E}">
        <p14:creationId xmlns:p14="http://schemas.microsoft.com/office/powerpoint/2010/main" val="22784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5A412B8-4256-47AC-A275-1AC354C4C6E9}"/>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926523 h 6858000"/>
              <a:gd name="connsiteX5" fmla="*/ 9142476 w 12188952"/>
              <a:gd name="connsiteY5" fmla="*/ 4926523 h 6858000"/>
              <a:gd name="connsiteX6" fmla="*/ 9142476 w 12188952"/>
              <a:gd name="connsiteY6" fmla="*/ 4697923 h 6858000"/>
              <a:gd name="connsiteX7" fmla="*/ 0 w 12188952"/>
              <a:gd name="connsiteY7" fmla="*/ 4697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926523"/>
                </a:lnTo>
                <a:lnTo>
                  <a:pt x="9142476" y="4926523"/>
                </a:lnTo>
                <a:lnTo>
                  <a:pt x="9142476" y="4697923"/>
                </a:lnTo>
                <a:lnTo>
                  <a:pt x="0" y="469792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5084064"/>
            <a:ext cx="8311896" cy="1049254"/>
          </a:xfrm>
        </p:spPr>
        <p:txBody>
          <a:bodyPr anchor="b">
            <a:normAutofit/>
          </a:bodyPr>
          <a:lstStyle>
            <a:lvl1pPr algn="r">
              <a:defRPr sz="4800">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2DBCBD4E-87D0-4BA6-A1B4-3DC9452A36AB}"/>
              </a:ext>
              <a:ext uri="{C183D7F6-B498-43B3-948B-1728B52AA6E4}">
                <adec:decorative xmlns:adec="http://schemas.microsoft.com/office/drawing/2017/decorative" val="1"/>
              </a:ext>
            </a:extLst>
          </p:cNvPr>
          <p:cNvSpPr/>
          <p:nvPr userDrawn="1"/>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B695704B-E527-4A3C-9B8B-CDEB8724F0F9}"/>
              </a:ext>
            </a:extLst>
          </p:cNvPr>
          <p:cNvSpPr>
            <a:spLocks noGrp="1"/>
          </p:cNvSpPr>
          <p:nvPr>
            <p:ph type="pic" sz="quarter" idx="13"/>
          </p:nvPr>
        </p:nvSpPr>
        <p:spPr>
          <a:xfrm>
            <a:off x="1524" y="0"/>
            <a:ext cx="12188952" cy="6858000"/>
          </a:xfrm>
          <a:custGeom>
            <a:avLst/>
            <a:gdLst>
              <a:gd name="connsiteX0" fmla="*/ 7789164 w 12188952"/>
              <a:gd name="connsiteY0" fmla="*/ 2258568 h 6858000"/>
              <a:gd name="connsiteX1" fmla="*/ 7789164 w 12188952"/>
              <a:gd name="connsiteY1" fmla="*/ 2487168 h 6858000"/>
              <a:gd name="connsiteX2" fmla="*/ 10715244 w 12188952"/>
              <a:gd name="connsiteY2" fmla="*/ 2487168 h 6858000"/>
              <a:gd name="connsiteX3" fmla="*/ 10715244 w 12188952"/>
              <a:gd name="connsiteY3" fmla="*/ 2258568 h 6858000"/>
              <a:gd name="connsiteX4" fmla="*/ 4634484 w 12188952"/>
              <a:gd name="connsiteY4" fmla="*/ 2258568 h 6858000"/>
              <a:gd name="connsiteX5" fmla="*/ 4634484 w 12188952"/>
              <a:gd name="connsiteY5" fmla="*/ 2487168 h 6858000"/>
              <a:gd name="connsiteX6" fmla="*/ 7560564 w 12188952"/>
              <a:gd name="connsiteY6" fmla="*/ 2487168 h 6858000"/>
              <a:gd name="connsiteX7" fmla="*/ 7560564 w 12188952"/>
              <a:gd name="connsiteY7" fmla="*/ 2258568 h 6858000"/>
              <a:gd name="connsiteX8" fmla="*/ 1443228 w 12188952"/>
              <a:gd name="connsiteY8" fmla="*/ 2258568 h 6858000"/>
              <a:gd name="connsiteX9" fmla="*/ 1443228 w 12188952"/>
              <a:gd name="connsiteY9" fmla="*/ 2487168 h 6858000"/>
              <a:gd name="connsiteX10" fmla="*/ 4369308 w 12188952"/>
              <a:gd name="connsiteY10" fmla="*/ 2487168 h 6858000"/>
              <a:gd name="connsiteX11" fmla="*/ 4369308 w 12188952"/>
              <a:gd name="connsiteY11" fmla="*/ 2258568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258568"/>
                </a:moveTo>
                <a:lnTo>
                  <a:pt x="7789164" y="2487168"/>
                </a:lnTo>
                <a:lnTo>
                  <a:pt x="10715244" y="2487168"/>
                </a:lnTo>
                <a:lnTo>
                  <a:pt x="10715244" y="2258568"/>
                </a:lnTo>
                <a:close/>
                <a:moveTo>
                  <a:pt x="4634484" y="2258568"/>
                </a:moveTo>
                <a:lnTo>
                  <a:pt x="4634484" y="2487168"/>
                </a:lnTo>
                <a:lnTo>
                  <a:pt x="7560564" y="2487168"/>
                </a:lnTo>
                <a:lnTo>
                  <a:pt x="7560564" y="2258568"/>
                </a:lnTo>
                <a:close/>
                <a:moveTo>
                  <a:pt x="1443228" y="2258568"/>
                </a:moveTo>
                <a:lnTo>
                  <a:pt x="1443228" y="2487168"/>
                </a:lnTo>
                <a:lnTo>
                  <a:pt x="4369308" y="2487168"/>
                </a:lnTo>
                <a:lnTo>
                  <a:pt x="4369308" y="225856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444752" y="2487165"/>
            <a:ext cx="2926080" cy="2714379"/>
          </a:xfrm>
          <a:solidFill>
            <a:schemeClr val="bg1">
              <a:alpha val="85000"/>
            </a:schemeClr>
          </a:solidFill>
        </p:spPr>
        <p:txBody>
          <a:bodyPr tIns="429768">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63600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79068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6" name="Date Placeholder 4">
            <a:extLst>
              <a:ext uri="{FF2B5EF4-FFF2-40B4-BE49-F238E27FC236}">
                <a16:creationId xmlns:a16="http://schemas.microsoft.com/office/drawing/2014/main" id="{C0256D1E-8A29-4C0A-8641-E823E877CF86}"/>
              </a:ext>
            </a:extLst>
          </p:cNvPr>
          <p:cNvSpPr>
            <a:spLocks noGrp="1"/>
          </p:cNvSpPr>
          <p:nvPr>
            <p:ph type="dt" sz="half" idx="39"/>
          </p:nvPr>
        </p:nvSpPr>
        <p:spPr>
          <a:xfrm>
            <a:off x="838200" y="6356350"/>
            <a:ext cx="2743200" cy="365125"/>
          </a:xfrm>
        </p:spPr>
        <p:txBody>
          <a:bodyPr/>
          <a:lstStyle>
            <a:lvl1pPr>
              <a:defRPr>
                <a:solidFill>
                  <a:schemeClr val="bg1"/>
                </a:solidFill>
              </a:defRPr>
            </a:lvl1pPr>
          </a:lstStyle>
          <a:p>
            <a:r>
              <a:rPr lang="en-US" dirty="0"/>
              <a:t>7/14/20XX</a:t>
            </a:r>
          </a:p>
        </p:txBody>
      </p:sp>
      <p:sp>
        <p:nvSpPr>
          <p:cNvPr id="26" name="Rectangle 25">
            <a:extLst>
              <a:ext uri="{FF2B5EF4-FFF2-40B4-BE49-F238E27FC236}">
                <a16:creationId xmlns:a16="http://schemas.microsoft.com/office/drawing/2014/main" id="{370B45ED-DCCD-4701-9ACC-9C83B74D1710}"/>
              </a:ext>
              <a:ext uri="{C183D7F6-B498-43B3-948B-1728B52AA6E4}">
                <adec:decorative xmlns:adec="http://schemas.microsoft.com/office/drawing/2017/decorative" val="1"/>
              </a:ext>
            </a:extLst>
          </p:cNvPr>
          <p:cNvSpPr/>
          <p:nvPr userDrawn="1"/>
        </p:nvSpPr>
        <p:spPr>
          <a:xfrm>
            <a:off x="1444752"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9508955-3B0C-44CA-B1F9-AD0E70CDB035}"/>
              </a:ext>
              <a:ext uri="{C183D7F6-B498-43B3-948B-1728B52AA6E4}">
                <adec:decorative xmlns:adec="http://schemas.microsoft.com/office/drawing/2017/decorative" val="1"/>
              </a:ext>
            </a:extLst>
          </p:cNvPr>
          <p:cNvSpPr/>
          <p:nvPr userDrawn="1"/>
        </p:nvSpPr>
        <p:spPr>
          <a:xfrm>
            <a:off x="463600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612ACAA-EEDE-4C74-AF6C-6A7D06F73BAB}"/>
              </a:ext>
              <a:ext uri="{C183D7F6-B498-43B3-948B-1728B52AA6E4}">
                <adec:decorative xmlns:adec="http://schemas.microsoft.com/office/drawing/2017/decorative" val="1"/>
              </a:ext>
            </a:extLst>
          </p:cNvPr>
          <p:cNvSpPr/>
          <p:nvPr userDrawn="1"/>
        </p:nvSpPr>
        <p:spPr>
          <a:xfrm>
            <a:off x="779068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602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2" name="Picture Placeholder 10">
            <a:extLst>
              <a:ext uri="{FF2B5EF4-FFF2-40B4-BE49-F238E27FC236}">
                <a16:creationId xmlns:a16="http://schemas.microsoft.com/office/drawing/2014/main" id="{27AEA2E6-E265-44DE-9F3F-657ECFF5D138}"/>
              </a:ext>
            </a:extLst>
          </p:cNvPr>
          <p:cNvSpPr>
            <a:spLocks noGrp="1"/>
          </p:cNvSpPr>
          <p:nvPr>
            <p:ph type="pic" sz="quarter" idx="34"/>
          </p:nvPr>
        </p:nvSpPr>
        <p:spPr>
          <a:xfrm>
            <a:off x="1524" y="0"/>
            <a:ext cx="12188952" cy="6858000"/>
          </a:xfrm>
          <a:solidFill>
            <a:schemeClr val="accent6">
              <a:lumMod val="20000"/>
              <a:lumOff val="80000"/>
            </a:schemeClr>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C37569F-733B-494F-B7CB-231805209077}"/>
              </a:ext>
            </a:extLst>
          </p:cNvPr>
          <p:cNvSpPr>
            <a:spLocks noGrp="1"/>
          </p:cNvSpPr>
          <p:nvPr>
            <p:ph type="body" sz="quarter" idx="39" hasCustomPrompt="1"/>
          </p:nvPr>
        </p:nvSpPr>
        <p:spPr>
          <a:xfrm>
            <a:off x="0" y="2258568"/>
            <a:ext cx="12190476" cy="2743200"/>
          </a:xfrm>
          <a:solidFill>
            <a:schemeClr val="accent2">
              <a:alpha val="95000"/>
            </a:schemeClr>
          </a:solidFill>
        </p:spPr>
        <p:txBody>
          <a:bodyPr/>
          <a:lstStyle>
            <a:lvl1pPr marL="0" indent="0">
              <a:buNone/>
              <a:defRPr/>
            </a:lvl1pPr>
          </a:lstStyle>
          <a:p>
            <a:pPr lvl="0"/>
            <a:r>
              <a:rPr lang="en-US" dirty="0"/>
              <a:t> </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767130" y="2752344"/>
            <a:ext cx="2560320" cy="603504"/>
          </a:xfrm>
          <a:prstGeom prst="rect">
            <a:avLst/>
          </a:prstGeom>
          <a:noFill/>
        </p:spPr>
        <p:txBody>
          <a:bodyPr anchor="ctr" anchorCtr="0">
            <a:normAutofit/>
          </a:bodyPr>
          <a:lstStyle>
            <a:lvl1pPr marL="0" indent="0" algn="ctr">
              <a:spcBef>
                <a:spcPts val="0"/>
              </a:spcBef>
              <a:spcAft>
                <a:spcPts val="0"/>
              </a:spcAft>
              <a:buNone/>
              <a:defRPr sz="3600">
                <a:solidFill>
                  <a:schemeClr val="accent2">
                    <a:lumMod val="20000"/>
                    <a:lumOff val="80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15840"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867194"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76713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1584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7867194"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dirty="0"/>
              <a:t>7/14/20XX</a:t>
            </a:r>
          </a:p>
        </p:txBody>
      </p:sp>
    </p:spTree>
    <p:extLst>
      <p:ext uri="{BB962C8B-B14F-4D97-AF65-F5344CB8AC3E}">
        <p14:creationId xmlns:p14="http://schemas.microsoft.com/office/powerpoint/2010/main" val="287640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85" r:id="rId4"/>
    <p:sldLayoutId id="2147483650" r:id="rId5"/>
    <p:sldLayoutId id="2147483669" r:id="rId6"/>
    <p:sldLayoutId id="2147483651" r:id="rId7"/>
    <p:sldLayoutId id="2147483671" r:id="rId8"/>
    <p:sldLayoutId id="2147483683" r:id="rId9"/>
    <p:sldLayoutId id="2147483687" r:id="rId10"/>
    <p:sldLayoutId id="2147483672" r:id="rId11"/>
    <p:sldLayoutId id="2147483680" r:id="rId12"/>
    <p:sldLayoutId id="2147483678" r:id="rId13"/>
    <p:sldLayoutId id="2147483653" r:id="rId14"/>
    <p:sldLayoutId id="2147483677" r:id="rId15"/>
    <p:sldLayoutId id="2147483673" r:id="rId16"/>
    <p:sldLayoutId id="2147483654" r:id="rId17"/>
    <p:sldLayoutId id="2147483674" r:id="rId18"/>
    <p:sldLayoutId id="2147483675" r:id="rId19"/>
    <p:sldLayoutId id="2147483676" r:id="rId20"/>
    <p:sldLayoutId id="2147483668" r:id="rId21"/>
    <p:sldLayoutId id="2147483652" r:id="rId22"/>
    <p:sldLayoutId id="2147483656" r:id="rId23"/>
    <p:sldLayoutId id="2147483657" r:id="rId2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36" userDrawn="1">
          <p15:clr>
            <a:srgbClr val="5ACBF0"/>
          </p15:clr>
        </p15:guide>
        <p15:guide id="2" pos="2568" userDrawn="1">
          <p15:clr>
            <a:srgbClr val="5ACBF0"/>
          </p15:clr>
        </p15:guide>
        <p15:guide id="3" pos="5760" userDrawn="1">
          <p15:clr>
            <a:srgbClr val="F26B43"/>
          </p15:clr>
        </p15:guide>
        <p15:guide id="4" pos="1920" userDrawn="1">
          <p15:clr>
            <a:srgbClr val="F26B43"/>
          </p15:clr>
        </p15:guide>
        <p15:guide id="5" pos="3840" userDrawn="1">
          <p15:clr>
            <a:srgbClr val="F26B43"/>
          </p15:clr>
        </p15:guide>
        <p15:guide id="6" pos="576" userDrawn="1">
          <p15:clr>
            <a:srgbClr val="000000"/>
          </p15:clr>
        </p15:guide>
        <p15:guide id="7" pos="7104"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mongodb.com/docs/" TargetMode="External"/><Relationship Id="rId2" Type="http://schemas.openxmlformats.org/officeDocument/2006/relationships/hyperlink" Target="https://docs.oracle.com/javase/" TargetMode="External"/><Relationship Id="rId1" Type="http://schemas.openxmlformats.org/officeDocument/2006/relationships/slideLayout" Target="../slideLayouts/slideLayout20.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C522CE7-8601-4799-A188-72F4C128D33A}"/>
              </a:ext>
            </a:extLst>
          </p:cNvPr>
          <p:cNvSpPr>
            <a:spLocks noGrp="1"/>
          </p:cNvSpPr>
          <p:nvPr>
            <p:ph type="ctrTitle"/>
          </p:nvPr>
        </p:nvSpPr>
        <p:spPr>
          <a:xfrm>
            <a:off x="0" y="4764505"/>
            <a:ext cx="12087225" cy="1274346"/>
          </a:xfrm>
        </p:spPr>
        <p:txBody>
          <a:bodyPr anchor="b">
            <a:noAutofit/>
          </a:bodyPr>
          <a:lstStyle/>
          <a:p>
            <a:r>
              <a:rPr lang="en-US" sz="5400" dirty="0">
                <a:solidFill>
                  <a:srgbClr val="0388A6"/>
                </a:solidFill>
              </a:rPr>
              <a:t> </a:t>
            </a:r>
            <a:r>
              <a:rPr lang="en-US" sz="4800" b="1" dirty="0">
                <a:solidFill>
                  <a:schemeClr val="tx1"/>
                </a:solidFill>
                <a:latin typeface="Californian FB" panose="0207040306080B030204" pitchFamily="18" charset="0"/>
              </a:rPr>
              <a:t>QUALITY ASSURANCE DASHBOARD</a:t>
            </a:r>
          </a:p>
        </p:txBody>
      </p:sp>
      <p:pic>
        <p:nvPicPr>
          <p:cNvPr id="4100" name="Picture 4">
            <a:extLst>
              <a:ext uri="{FF2B5EF4-FFF2-40B4-BE49-F238E27FC236}">
                <a16:creationId xmlns:a16="http://schemas.microsoft.com/office/drawing/2014/main" id="{6D3B43F7-5E35-0217-8A27-3500497C7BE2}"/>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t="24241" b="24241"/>
          <a:stretch>
            <a:fillRect/>
          </a:stretch>
        </p:blipFill>
        <p:spPr bwMode="auto">
          <a:xfrm>
            <a:off x="1588" y="0"/>
            <a:ext cx="12188825" cy="4186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42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33137" y="1251284"/>
            <a:ext cx="4702742" cy="737937"/>
          </a:xfrm>
        </p:spPr>
        <p:txBody>
          <a:bodyPr anchor="b" anchorCtr="0"/>
          <a:lstStyle/>
          <a:p>
            <a:r>
              <a:rPr lang="en-ZA" b="1" dirty="0">
                <a:latin typeface="Californian FB" panose="0207040306080B030204" pitchFamily="18" charset="0"/>
              </a:rPr>
              <a:t>ABSTRACT</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433136" y="2197769"/>
            <a:ext cx="5903495" cy="4010526"/>
          </a:xfrm>
        </p:spPr>
        <p:txBody>
          <a:bodyPr vert="horz" lIns="91440" tIns="45720" rIns="91440" bIns="45720" rtlCol="0" anchor="t">
            <a:noAutofit/>
          </a:bodyPr>
          <a:lstStyle/>
          <a:p>
            <a:r>
              <a:rPr lang="en-US" sz="2400" dirty="0">
                <a:solidFill>
                  <a:schemeClr val="accent1"/>
                </a:solidFill>
                <a:latin typeface="Californian FB" panose="0207040306080B030204" pitchFamily="18" charset="0"/>
              </a:rPr>
              <a:t>The Quality Assurance Dashboard is designed to monitor and improve software quality using Java and MongoDB. It tracks key metrics like defects, performance, and testing progress. The dashboard provides real time insights that help teams make data driven decisions and maintain high product standards.</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sp>
        <p:nvSpPr>
          <p:cNvPr id="36" name="Text Placeholder 35">
            <a:extLst>
              <a:ext uri="{FF2B5EF4-FFF2-40B4-BE49-F238E27FC236}">
                <a16:creationId xmlns:a16="http://schemas.microsoft.com/office/drawing/2014/main" id="{057CCB72-3874-46DE-9CF8-8C39DE3D264B}"/>
              </a:ext>
            </a:extLst>
          </p:cNvPr>
          <p:cNvSpPr>
            <a:spLocks noGrp="1"/>
          </p:cNvSpPr>
          <p:nvPr>
            <p:ph type="body" sz="quarter" idx="14"/>
          </p:nvPr>
        </p:nvSpPr>
        <p:spPr>
          <a:xfrm>
            <a:off x="10713720" y="0"/>
            <a:ext cx="1476694" cy="6947452"/>
          </a:xfrm>
        </p:spPr>
        <p:txBody>
          <a:bodyPr/>
          <a:lstStyle/>
          <a:p>
            <a:r>
              <a:rPr lang="en-US" sz="12000" dirty="0"/>
              <a:t>ABSTRACT</a:t>
            </a:r>
          </a:p>
        </p:txBody>
      </p:sp>
      <p:pic>
        <p:nvPicPr>
          <p:cNvPr id="5122" name="Picture 2" descr="Generated image">
            <a:extLst>
              <a:ext uri="{FF2B5EF4-FFF2-40B4-BE49-F238E27FC236}">
                <a16:creationId xmlns:a16="http://schemas.microsoft.com/office/drawing/2014/main" id="{937BE1EB-B988-AB0B-3CB0-2AC10BBC92D4}"/>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7809" r="17809"/>
          <a:stretch>
            <a:fillRect/>
          </a:stretch>
        </p:blipFill>
        <p:spPr bwMode="auto">
          <a:xfrm>
            <a:off x="6609349" y="0"/>
            <a:ext cx="5581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733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930442" y="638176"/>
            <a:ext cx="5165558" cy="869782"/>
          </a:xfrm>
        </p:spPr>
        <p:txBody>
          <a:bodyPr/>
          <a:lstStyle/>
          <a:p>
            <a:r>
              <a:rPr lang="en-US" b="1" dirty="0">
                <a:solidFill>
                  <a:schemeClr val="tx1"/>
                </a:solidFill>
                <a:latin typeface="Californian FB" panose="0207040306080B030204" pitchFamily="18" charset="0"/>
              </a:rPr>
              <a:t>INTRODUCTION</a:t>
            </a:r>
          </a:p>
        </p:txBody>
      </p:sp>
      <p:sp>
        <p:nvSpPr>
          <p:cNvPr id="41" name="Text Placeholder 40">
            <a:extLst>
              <a:ext uri="{FF2B5EF4-FFF2-40B4-BE49-F238E27FC236}">
                <a16:creationId xmlns:a16="http://schemas.microsoft.com/office/drawing/2014/main" id="{96363A03-E425-4DF0-A245-F0EEE2D0431D}"/>
              </a:ext>
            </a:extLst>
          </p:cNvPr>
          <p:cNvSpPr>
            <a:spLocks noGrp="1"/>
          </p:cNvSpPr>
          <p:nvPr>
            <p:ph type="body" sz="quarter" idx="25"/>
          </p:nvPr>
        </p:nvSpPr>
        <p:spPr>
          <a:xfrm>
            <a:off x="0" y="1283369"/>
            <a:ext cx="9476875" cy="4936456"/>
          </a:xfrm>
        </p:spPr>
        <p:txBody>
          <a:bodyPr/>
          <a:lstStyle/>
          <a:p>
            <a:r>
              <a:rPr lang="en-US" sz="2800" cap="none" dirty="0">
                <a:latin typeface="Californian FB" panose="0207040306080B030204" pitchFamily="18" charset="0"/>
              </a:rPr>
              <a:t>The quality assurance dashboard is a tool that helps monitor and manage the quality of software products. It collects and displays data related to testing, defects, and performance in a visual format. Using J</a:t>
            </a:r>
            <a:r>
              <a:rPr lang="en-US" sz="2800" b="1" cap="none" dirty="0">
                <a:latin typeface="Californian FB" panose="0207040306080B030204" pitchFamily="18" charset="0"/>
              </a:rPr>
              <a:t>ava</a:t>
            </a:r>
            <a:r>
              <a:rPr lang="en-US" sz="2800" cap="none" dirty="0">
                <a:latin typeface="Californian FB" panose="0207040306080B030204" pitchFamily="18" charset="0"/>
              </a:rPr>
              <a:t> for backend logic and M</a:t>
            </a:r>
            <a:r>
              <a:rPr lang="en-US" sz="2800" b="1" cap="none" dirty="0">
                <a:latin typeface="Californian FB" panose="0207040306080B030204" pitchFamily="18" charset="0"/>
              </a:rPr>
              <a:t>ongoDB</a:t>
            </a:r>
            <a:r>
              <a:rPr lang="en-US" sz="2800" cap="none" dirty="0">
                <a:latin typeface="Californian FB" panose="0207040306080B030204" pitchFamily="18" charset="0"/>
              </a:rPr>
              <a:t> for data storage, the dashboard provides an easy way to track progress and identify issues. This project aims to make the quality assurance process faster, more organized, and data driven</a:t>
            </a:r>
            <a:r>
              <a:rPr lang="en-US" sz="2400" cap="none" dirty="0">
                <a:latin typeface="Californian FB" panose="0207040306080B030204" pitchFamily="18" charset="0"/>
              </a:rPr>
              <a:t>.</a:t>
            </a:r>
          </a:p>
        </p:txBody>
      </p:sp>
      <p:sp>
        <p:nvSpPr>
          <p:cNvPr id="152" name="Text Placeholder 151">
            <a:extLst>
              <a:ext uri="{FF2B5EF4-FFF2-40B4-BE49-F238E27FC236}">
                <a16:creationId xmlns:a16="http://schemas.microsoft.com/office/drawing/2014/main" id="{3C4F874E-995C-4034-ACF3-1F09DDFD1EF2}"/>
              </a:ext>
            </a:extLst>
          </p:cNvPr>
          <p:cNvSpPr>
            <a:spLocks noGrp="1"/>
          </p:cNvSpPr>
          <p:nvPr>
            <p:ph type="body" sz="quarter" idx="24"/>
          </p:nvPr>
        </p:nvSpPr>
        <p:spPr>
          <a:xfrm>
            <a:off x="10483850" y="-68580"/>
            <a:ext cx="1705102" cy="6858000"/>
          </a:xfrm>
        </p:spPr>
        <p:txBody>
          <a:bodyPr/>
          <a:lstStyle/>
          <a:p>
            <a:r>
              <a:rPr lang="en-US" sz="15000" dirty="0">
                <a:solidFill>
                  <a:srgbClr val="0388A6"/>
                </a:solidFill>
              </a:rPr>
              <a:t>Intro</a:t>
            </a:r>
          </a:p>
        </p:txBody>
      </p:sp>
      <p:pic>
        <p:nvPicPr>
          <p:cNvPr id="6146" name="Picture 2">
            <a:extLst>
              <a:ext uri="{FF2B5EF4-FFF2-40B4-BE49-F238E27FC236}">
                <a16:creationId xmlns:a16="http://schemas.microsoft.com/office/drawing/2014/main" id="{EF977DD3-0F3E-90F3-3629-C5A93BC230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891592" y="2492061"/>
            <a:ext cx="6720840" cy="1873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3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155363" y="365125"/>
            <a:ext cx="5103007" cy="1325563"/>
          </a:xfrm>
        </p:spPr>
        <p:txBody>
          <a:bodyPr/>
          <a:lstStyle/>
          <a:p>
            <a:r>
              <a:rPr lang="en-US" b="1" dirty="0">
                <a:latin typeface="Californian FB" panose="0207040306080B030204" pitchFamily="18" charset="0"/>
              </a:rPr>
              <a:t>MODULE DESCRIPTION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4"/>
          </p:nvPr>
        </p:nvSpPr>
        <p:spPr>
          <a:xfrm>
            <a:off x="6153182" y="1880600"/>
            <a:ext cx="5120640" cy="310896"/>
          </a:xfrm>
        </p:spPr>
        <p:txBody>
          <a:bodyPr vert="horz" lIns="91440" tIns="45720" rIns="91440" bIns="45720" rtlCol="0" anchor="t">
            <a:noAutofit/>
          </a:bodyPr>
          <a:lstStyle/>
          <a:p>
            <a:r>
              <a:rPr lang="en-US" sz="2000" b="1" dirty="0">
                <a:latin typeface="Californian FB" panose="0207040306080B030204" pitchFamily="18" charset="0"/>
              </a:rPr>
              <a:t>Login Module:</a:t>
            </a:r>
          </a:p>
        </p:txBody>
      </p:sp>
      <p:sp>
        <p:nvSpPr>
          <p:cNvPr id="21" name="Text Placeholder 20">
            <a:extLst>
              <a:ext uri="{FF2B5EF4-FFF2-40B4-BE49-F238E27FC236}">
                <a16:creationId xmlns:a16="http://schemas.microsoft.com/office/drawing/2014/main" id="{43DDEB93-8628-4CD2-969D-1108E86844B5}"/>
              </a:ext>
            </a:extLst>
          </p:cNvPr>
          <p:cNvSpPr>
            <a:spLocks noGrp="1"/>
          </p:cNvSpPr>
          <p:nvPr>
            <p:ph type="body" sz="quarter" idx="15"/>
          </p:nvPr>
        </p:nvSpPr>
        <p:spPr>
          <a:xfrm>
            <a:off x="6153056" y="2191496"/>
            <a:ext cx="5120640" cy="630826"/>
          </a:xfrm>
        </p:spPr>
        <p:txBody>
          <a:bodyPr>
            <a:normAutofit/>
          </a:bodyPr>
          <a:lstStyle/>
          <a:p>
            <a:r>
              <a:rPr lang="en-US" sz="1800" dirty="0">
                <a:latin typeface="Californian FB" panose="0207040306080B030204" pitchFamily="18" charset="0"/>
              </a:rPr>
              <a:t>Allows users or team members to securely log in to the dashboard using authentication credentials</a:t>
            </a:r>
          </a:p>
        </p:txBody>
      </p:sp>
      <p:sp>
        <p:nvSpPr>
          <p:cNvPr id="22" name="Text Placeholder 21">
            <a:extLst>
              <a:ext uri="{FF2B5EF4-FFF2-40B4-BE49-F238E27FC236}">
                <a16:creationId xmlns:a16="http://schemas.microsoft.com/office/drawing/2014/main" id="{1148019F-B471-48D3-A6AA-3F0B467240B5}"/>
              </a:ext>
            </a:extLst>
          </p:cNvPr>
          <p:cNvSpPr>
            <a:spLocks noGrp="1"/>
          </p:cNvSpPr>
          <p:nvPr>
            <p:ph type="body" sz="quarter" idx="16"/>
          </p:nvPr>
        </p:nvSpPr>
        <p:spPr>
          <a:xfrm>
            <a:off x="6153307" y="2771902"/>
            <a:ext cx="5120640" cy="378653"/>
          </a:xfrm>
        </p:spPr>
        <p:txBody>
          <a:bodyPr/>
          <a:lstStyle/>
          <a:p>
            <a:r>
              <a:rPr lang="en-US" sz="2000" b="1" dirty="0">
                <a:latin typeface="Californian FB" panose="0207040306080B030204" pitchFamily="18" charset="0"/>
              </a:rPr>
              <a:t>Data Collection Module:</a:t>
            </a:r>
          </a:p>
        </p:txBody>
      </p:sp>
      <p:sp>
        <p:nvSpPr>
          <p:cNvPr id="23" name="Text Placeholder 22">
            <a:extLst>
              <a:ext uri="{FF2B5EF4-FFF2-40B4-BE49-F238E27FC236}">
                <a16:creationId xmlns:a16="http://schemas.microsoft.com/office/drawing/2014/main" id="{1B300A6A-6AD6-4D6C-85C5-FDF36EF1D3CF}"/>
              </a:ext>
            </a:extLst>
          </p:cNvPr>
          <p:cNvSpPr>
            <a:spLocks noGrp="1"/>
          </p:cNvSpPr>
          <p:nvPr>
            <p:ph type="body" sz="quarter" idx="17"/>
          </p:nvPr>
        </p:nvSpPr>
        <p:spPr>
          <a:xfrm>
            <a:off x="6153180" y="3133218"/>
            <a:ext cx="5798187" cy="695054"/>
          </a:xfrm>
        </p:spPr>
        <p:txBody>
          <a:bodyPr>
            <a:noAutofit/>
          </a:bodyPr>
          <a:lstStyle/>
          <a:p>
            <a:r>
              <a:rPr lang="en-US" sz="1800" dirty="0">
                <a:latin typeface="Californian FB" panose="0207040306080B030204" pitchFamily="18" charset="0"/>
              </a:rPr>
              <a:t>Collects quality-related data such as defects, test cases, and performance metrics and stores them in the MongoDB</a:t>
            </a:r>
          </a:p>
        </p:txBody>
      </p:sp>
      <p:sp>
        <p:nvSpPr>
          <p:cNvPr id="24" name="Text Placeholder 23">
            <a:extLst>
              <a:ext uri="{FF2B5EF4-FFF2-40B4-BE49-F238E27FC236}">
                <a16:creationId xmlns:a16="http://schemas.microsoft.com/office/drawing/2014/main" id="{C03AC016-5A46-4B6E-943F-B9F46486290F}"/>
              </a:ext>
            </a:extLst>
          </p:cNvPr>
          <p:cNvSpPr>
            <a:spLocks noGrp="1"/>
          </p:cNvSpPr>
          <p:nvPr>
            <p:ph type="body" sz="quarter" idx="18"/>
          </p:nvPr>
        </p:nvSpPr>
        <p:spPr>
          <a:xfrm>
            <a:off x="6149167" y="3840480"/>
            <a:ext cx="5120514" cy="452025"/>
          </a:xfrm>
        </p:spPr>
        <p:txBody>
          <a:bodyPr/>
          <a:lstStyle/>
          <a:p>
            <a:r>
              <a:rPr lang="en-US" sz="2000" b="1" dirty="0">
                <a:latin typeface="Californian FB" panose="0207040306080B030204" pitchFamily="18" charset="0"/>
              </a:rPr>
              <a:t>Data Processing Module:</a:t>
            </a:r>
          </a:p>
        </p:txBody>
      </p:sp>
      <p:sp>
        <p:nvSpPr>
          <p:cNvPr id="25" name="Text Placeholder 24">
            <a:extLst>
              <a:ext uri="{FF2B5EF4-FFF2-40B4-BE49-F238E27FC236}">
                <a16:creationId xmlns:a16="http://schemas.microsoft.com/office/drawing/2014/main" id="{10A43BEE-B04F-469B-9957-9AF5947E5A19}"/>
              </a:ext>
            </a:extLst>
          </p:cNvPr>
          <p:cNvSpPr>
            <a:spLocks noGrp="1"/>
          </p:cNvSpPr>
          <p:nvPr>
            <p:ph type="body" sz="quarter" idx="19"/>
          </p:nvPr>
        </p:nvSpPr>
        <p:spPr>
          <a:xfrm>
            <a:off x="6149041" y="4168714"/>
            <a:ext cx="4839801" cy="723436"/>
          </a:xfrm>
        </p:spPr>
        <p:txBody>
          <a:bodyPr>
            <a:noAutofit/>
          </a:bodyPr>
          <a:lstStyle/>
          <a:p>
            <a:r>
              <a:rPr lang="en-US" sz="1800" dirty="0">
                <a:latin typeface="Californian FB" panose="0207040306080B030204" pitchFamily="18" charset="0"/>
              </a:rPr>
              <a:t>Uses Java logic to process, filter, and analyze the collected data to generate useful insights.</a:t>
            </a:r>
          </a:p>
        </p:txBody>
      </p:sp>
      <p:sp>
        <p:nvSpPr>
          <p:cNvPr id="26" name="Text Placeholder 25">
            <a:extLst>
              <a:ext uri="{FF2B5EF4-FFF2-40B4-BE49-F238E27FC236}">
                <a16:creationId xmlns:a16="http://schemas.microsoft.com/office/drawing/2014/main" id="{2631719C-FC8F-4C94-8D70-74C636AC876C}"/>
              </a:ext>
            </a:extLst>
          </p:cNvPr>
          <p:cNvSpPr>
            <a:spLocks noGrp="1"/>
          </p:cNvSpPr>
          <p:nvPr>
            <p:ph type="body" sz="quarter" idx="20"/>
          </p:nvPr>
        </p:nvSpPr>
        <p:spPr>
          <a:xfrm>
            <a:off x="6149292" y="4846430"/>
            <a:ext cx="5085097" cy="503970"/>
          </a:xfrm>
        </p:spPr>
        <p:txBody>
          <a:bodyPr/>
          <a:lstStyle/>
          <a:p>
            <a:r>
              <a:rPr lang="en-US" sz="2000" b="1" dirty="0">
                <a:latin typeface="Californian FB" panose="0207040306080B030204" pitchFamily="18" charset="0"/>
              </a:rPr>
              <a:t>Report Generation Module:</a:t>
            </a:r>
          </a:p>
        </p:txBody>
      </p:sp>
      <p:sp>
        <p:nvSpPr>
          <p:cNvPr id="27" name="Text Placeholder 26">
            <a:extLst>
              <a:ext uri="{FF2B5EF4-FFF2-40B4-BE49-F238E27FC236}">
                <a16:creationId xmlns:a16="http://schemas.microsoft.com/office/drawing/2014/main" id="{58552BB2-2387-4A2C-8668-B6633FE46EE4}"/>
              </a:ext>
            </a:extLst>
          </p:cNvPr>
          <p:cNvSpPr>
            <a:spLocks noGrp="1"/>
          </p:cNvSpPr>
          <p:nvPr>
            <p:ph type="body" sz="quarter" idx="21"/>
          </p:nvPr>
        </p:nvSpPr>
        <p:spPr>
          <a:xfrm>
            <a:off x="6149166" y="5232592"/>
            <a:ext cx="5120515" cy="795525"/>
          </a:xfrm>
        </p:spPr>
        <p:txBody>
          <a:bodyPr>
            <a:noAutofit/>
          </a:bodyPr>
          <a:lstStyle/>
          <a:p>
            <a:r>
              <a:rPr lang="en-US" sz="1800" dirty="0">
                <a:latin typeface="Californian FB" panose="0207040306080B030204" pitchFamily="18" charset="0"/>
              </a:rPr>
              <a:t>Generates detailed reports about product quality, test results, and overall performance for management review.</a:t>
            </a:r>
          </a:p>
        </p:txBody>
      </p:sp>
      <p:pic>
        <p:nvPicPr>
          <p:cNvPr id="7170" name="Picture 2">
            <a:extLst>
              <a:ext uri="{FF2B5EF4-FFF2-40B4-BE49-F238E27FC236}">
                <a16:creationId xmlns:a16="http://schemas.microsoft.com/office/drawing/2014/main" id="{0A23A103-9DF9-02F5-584F-988A1BAAC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3" y="548640"/>
            <a:ext cx="5422231" cy="576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191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841248" y="858957"/>
            <a:ext cx="4032504" cy="1325563"/>
          </a:xfrm>
        </p:spPr>
        <p:txBody>
          <a:bodyPr/>
          <a:lstStyle/>
          <a:p>
            <a:r>
              <a:rPr lang="en-US" dirty="0"/>
              <a:t>PRODUCT OVERVIEW</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sz="quarter" idx="14"/>
          </p:nvPr>
        </p:nvSpPr>
        <p:spPr>
          <a:xfrm>
            <a:off x="5638800" y="1173329"/>
            <a:ext cx="2743200" cy="365760"/>
          </a:xfrm>
        </p:spPr>
        <p:txBody>
          <a:bodyPr vert="horz" lIns="91440" tIns="45720" rIns="91440" bIns="45720" rtlCol="0" anchor="t">
            <a:normAutofit/>
          </a:bodyPr>
          <a:lstStyle/>
          <a:p>
            <a:endParaRPr lang="en-ZA" dirty="0"/>
          </a:p>
        </p:txBody>
      </p:sp>
      <p:sp>
        <p:nvSpPr>
          <p:cNvPr id="25" name="Text Placeholder 24">
            <a:extLst>
              <a:ext uri="{FF2B5EF4-FFF2-40B4-BE49-F238E27FC236}">
                <a16:creationId xmlns:a16="http://schemas.microsoft.com/office/drawing/2014/main" id="{6E0EDB3B-C0A8-4C28-A8CE-248E9B2BF5F1}"/>
              </a:ext>
            </a:extLst>
          </p:cNvPr>
          <p:cNvSpPr>
            <a:spLocks noGrp="1"/>
          </p:cNvSpPr>
          <p:nvPr>
            <p:ph type="body" sz="quarter" idx="16"/>
          </p:nvPr>
        </p:nvSpPr>
        <p:spPr>
          <a:xfrm>
            <a:off x="5638800" y="2743993"/>
            <a:ext cx="2743200" cy="365760"/>
          </a:xfrm>
        </p:spPr>
        <p:txBody>
          <a:bodyPr/>
          <a:lstStyle/>
          <a:p>
            <a:endParaRPr lang="en-US" dirty="0"/>
          </a:p>
        </p:txBody>
      </p:sp>
      <p:sp>
        <p:nvSpPr>
          <p:cNvPr id="26" name="Text Placeholder 25">
            <a:extLst>
              <a:ext uri="{FF2B5EF4-FFF2-40B4-BE49-F238E27FC236}">
                <a16:creationId xmlns:a16="http://schemas.microsoft.com/office/drawing/2014/main" id="{6446DD38-A9AC-47C3-9018-7367CED92B9D}"/>
              </a:ext>
            </a:extLst>
          </p:cNvPr>
          <p:cNvSpPr>
            <a:spLocks noGrp="1"/>
          </p:cNvSpPr>
          <p:nvPr>
            <p:ph type="body" sz="quarter" idx="17"/>
          </p:nvPr>
        </p:nvSpPr>
        <p:spPr>
          <a:xfrm>
            <a:off x="5638800" y="3074026"/>
            <a:ext cx="2743200" cy="914400"/>
          </a:xfrm>
        </p:spPr>
        <p:txBody>
          <a:bodyPr/>
          <a:lstStyle/>
          <a:p>
            <a:endParaRPr lang="en-US" dirty="0"/>
          </a:p>
        </p:txBody>
      </p:sp>
      <p:sp>
        <p:nvSpPr>
          <p:cNvPr id="27" name="Text Placeholder 26">
            <a:extLst>
              <a:ext uri="{FF2B5EF4-FFF2-40B4-BE49-F238E27FC236}">
                <a16:creationId xmlns:a16="http://schemas.microsoft.com/office/drawing/2014/main" id="{0856D9EA-5EA0-4EBE-B2BD-E08F18E8DB9D}"/>
              </a:ext>
            </a:extLst>
          </p:cNvPr>
          <p:cNvSpPr>
            <a:spLocks noGrp="1"/>
          </p:cNvSpPr>
          <p:nvPr>
            <p:ph type="body" sz="quarter" idx="18"/>
          </p:nvPr>
        </p:nvSpPr>
        <p:spPr>
          <a:xfrm>
            <a:off x="8686038" y="1182807"/>
            <a:ext cx="2743200" cy="365760"/>
          </a:xfrm>
        </p:spPr>
        <p:txBody>
          <a:bodyPr/>
          <a:lstStyle/>
          <a:p>
            <a:r>
              <a:rPr lang="en-ZA" dirty="0"/>
              <a:t>TESTED</a:t>
            </a:r>
            <a:endParaRPr lang="en-US" dirty="0"/>
          </a:p>
        </p:txBody>
      </p:sp>
      <p:sp>
        <p:nvSpPr>
          <p:cNvPr id="28" name="Text Placeholder 27">
            <a:extLst>
              <a:ext uri="{FF2B5EF4-FFF2-40B4-BE49-F238E27FC236}">
                <a16:creationId xmlns:a16="http://schemas.microsoft.com/office/drawing/2014/main" id="{25D79B6A-A890-45AF-A99D-5F70F6C80238}"/>
              </a:ext>
            </a:extLst>
          </p:cNvPr>
          <p:cNvSpPr>
            <a:spLocks noGrp="1"/>
          </p:cNvSpPr>
          <p:nvPr>
            <p:ph type="body" sz="quarter" idx="19"/>
          </p:nvPr>
        </p:nvSpPr>
        <p:spPr>
          <a:xfrm>
            <a:off x="8686038" y="1531890"/>
            <a:ext cx="2743200" cy="914400"/>
          </a:xfrm>
        </p:spPr>
        <p:txBody>
          <a:bodyPr/>
          <a:lstStyle/>
          <a:p>
            <a:endParaRPr lang="en-US" dirty="0"/>
          </a:p>
        </p:txBody>
      </p:sp>
      <p:sp>
        <p:nvSpPr>
          <p:cNvPr id="29" name="Text Placeholder 28">
            <a:extLst>
              <a:ext uri="{FF2B5EF4-FFF2-40B4-BE49-F238E27FC236}">
                <a16:creationId xmlns:a16="http://schemas.microsoft.com/office/drawing/2014/main" id="{D8477383-390C-41CA-A296-5FBDFAD23100}"/>
              </a:ext>
            </a:extLst>
          </p:cNvPr>
          <p:cNvSpPr>
            <a:spLocks noGrp="1"/>
          </p:cNvSpPr>
          <p:nvPr>
            <p:ph type="body" sz="quarter" idx="20"/>
          </p:nvPr>
        </p:nvSpPr>
        <p:spPr>
          <a:xfrm>
            <a:off x="8686038" y="2753471"/>
            <a:ext cx="2743200" cy="365760"/>
          </a:xfrm>
        </p:spPr>
        <p:txBody>
          <a:bodyPr/>
          <a:lstStyle/>
          <a:p>
            <a:endParaRPr lang="en-US" dirty="0"/>
          </a:p>
        </p:txBody>
      </p:sp>
      <p:sp>
        <p:nvSpPr>
          <p:cNvPr id="30" name="Text Placeholder 29">
            <a:extLst>
              <a:ext uri="{FF2B5EF4-FFF2-40B4-BE49-F238E27FC236}">
                <a16:creationId xmlns:a16="http://schemas.microsoft.com/office/drawing/2014/main" id="{C0B07462-809B-4573-9E92-EDEE7B899091}"/>
              </a:ext>
            </a:extLst>
          </p:cNvPr>
          <p:cNvSpPr>
            <a:spLocks noGrp="1"/>
          </p:cNvSpPr>
          <p:nvPr>
            <p:ph type="body" sz="quarter" idx="21"/>
          </p:nvPr>
        </p:nvSpPr>
        <p:spPr>
          <a:xfrm>
            <a:off x="8686038" y="3083504"/>
            <a:ext cx="2743200" cy="914400"/>
          </a:xfrm>
        </p:spPr>
        <p:txBody>
          <a:bodyPr/>
          <a:lstStyle/>
          <a:p>
            <a:endParaRPr lang="en-US" dirty="0"/>
          </a:p>
        </p:txBody>
      </p:sp>
      <p:sp>
        <p:nvSpPr>
          <p:cNvPr id="43" name="Date Placeholder 42">
            <a:extLst>
              <a:ext uri="{FF2B5EF4-FFF2-40B4-BE49-F238E27FC236}">
                <a16:creationId xmlns:a16="http://schemas.microsoft.com/office/drawing/2014/main" id="{0069E16B-D01D-4956-97FF-736360826B45}"/>
              </a:ext>
            </a:extLst>
          </p:cNvPr>
          <p:cNvSpPr>
            <a:spLocks noGrp="1"/>
          </p:cNvSpPr>
          <p:nvPr>
            <p:ph type="dt" sz="half" idx="10"/>
          </p:nvPr>
        </p:nvSpPr>
        <p:spPr>
          <a:xfrm>
            <a:off x="838200" y="6356350"/>
            <a:ext cx="2743200" cy="365125"/>
          </a:xfrm>
        </p:spPr>
        <p:txBody>
          <a:bodyPr/>
          <a:lstStyle/>
          <a:p>
            <a:r>
              <a:rPr lang="en-US" dirty="0"/>
              <a:t>7/14/20XX</a:t>
            </a:r>
          </a:p>
        </p:txBody>
      </p:sp>
      <p:sp>
        <p:nvSpPr>
          <p:cNvPr id="44" name="Footer Placeholder 43">
            <a:extLst>
              <a:ext uri="{FF2B5EF4-FFF2-40B4-BE49-F238E27FC236}">
                <a16:creationId xmlns:a16="http://schemas.microsoft.com/office/drawing/2014/main" id="{33065600-E909-4725-88CF-C309407E3E51}"/>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45" name="Slide Number Placeholder 44">
            <a:extLst>
              <a:ext uri="{FF2B5EF4-FFF2-40B4-BE49-F238E27FC236}">
                <a16:creationId xmlns:a16="http://schemas.microsoft.com/office/drawing/2014/main" id="{839DF259-1923-4D25-955A-2AFFAE8BDE4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pic>
        <p:nvPicPr>
          <p:cNvPr id="1026" name="Picture 2">
            <a:extLst>
              <a:ext uri="{FF2B5EF4-FFF2-40B4-BE49-F238E27FC236}">
                <a16:creationId xmlns:a16="http://schemas.microsoft.com/office/drawing/2014/main" id="{D4C12B3F-AF83-EA5E-A971-6E4F83DF77CE}"/>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10206" b="10206"/>
          <a:stretch>
            <a:fillRect/>
          </a:stretch>
        </p:blipFill>
        <p:spPr bwMode="auto">
          <a:xfrm>
            <a:off x="0" y="0"/>
            <a:ext cx="1219047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71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914398" y="1190625"/>
            <a:ext cx="6160170" cy="1064692"/>
          </a:xfrm>
        </p:spPr>
        <p:txBody>
          <a:bodyPr/>
          <a:lstStyle/>
          <a:p>
            <a:r>
              <a:rPr lang="en-US" b="1" dirty="0">
                <a:latin typeface="Californian FB" panose="0207040306080B030204" pitchFamily="18" charset="0"/>
              </a:rPr>
              <a:t>OUTPUT FORMAT</a:t>
            </a:r>
          </a:p>
        </p:txBody>
      </p:sp>
      <p:sp>
        <p:nvSpPr>
          <p:cNvPr id="13" name="Slide Number Placeholder 12">
            <a:extLst>
              <a:ext uri="{FF2B5EF4-FFF2-40B4-BE49-F238E27FC236}">
                <a16:creationId xmlns:a16="http://schemas.microsoft.com/office/drawing/2014/main" id="{E00243C5-63A8-41FD-AC5F-B82F3BE2769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7" name="Rectangle 6">
            <a:extLst>
              <a:ext uri="{FF2B5EF4-FFF2-40B4-BE49-F238E27FC236}">
                <a16:creationId xmlns:a16="http://schemas.microsoft.com/office/drawing/2014/main" id="{6EA26E79-BB71-489A-B65B-6FB9A7942394}"/>
              </a:ext>
              <a:ext uri="{C183D7F6-B498-43B3-948B-1728B52AA6E4}">
                <adec:decorative xmlns:adec="http://schemas.microsoft.com/office/drawing/2017/decorative" val="1"/>
              </a:ext>
            </a:extLst>
          </p:cNvPr>
          <p:cNvSpPr/>
          <p:nvPr/>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1">
            <a:extLst>
              <a:ext uri="{FF2B5EF4-FFF2-40B4-BE49-F238E27FC236}">
                <a16:creationId xmlns:a16="http://schemas.microsoft.com/office/drawing/2014/main" id="{93431BC5-D56B-7C27-73B0-9A1DDC25464F}"/>
              </a:ext>
            </a:extLst>
          </p:cNvPr>
          <p:cNvSpPr>
            <a:spLocks noGrp="1" noChangeArrowheads="1"/>
          </p:cNvSpPr>
          <p:nvPr>
            <p:ph idx="1"/>
          </p:nvPr>
        </p:nvSpPr>
        <p:spPr bwMode="auto">
          <a:xfrm>
            <a:off x="457198" y="2255317"/>
            <a:ext cx="7275097"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eaLnBrk="0" fontAlgn="base" hangingPunct="0">
              <a:lnSpc>
                <a:spcPct val="100000"/>
              </a:lnSpc>
              <a:spcBef>
                <a:spcPct val="0"/>
              </a:spcBef>
              <a:spcAft>
                <a:spcPct val="0"/>
              </a:spcAft>
              <a:buFontTx/>
              <a:buChar char="•"/>
            </a:pPr>
            <a:r>
              <a:rPr lang="en-US" altLang="en-US" sz="2800" b="1" u="sng" dirty="0">
                <a:solidFill>
                  <a:schemeClr val="tx2">
                    <a:lumMod val="75000"/>
                  </a:schemeClr>
                </a:solidFill>
                <a:latin typeface="Californian FB" panose="0207040306080B030204" pitchFamily="18" charset="0"/>
              </a:rPr>
              <a:t>QUALITY ASSURANCE DASHBOARD</a:t>
            </a:r>
          </a:p>
          <a:p>
            <a:pPr lvl="1" eaLnBrk="0" fontAlgn="base" hangingPunct="0">
              <a:lnSpc>
                <a:spcPct val="100000"/>
              </a:lnSpc>
              <a:spcBef>
                <a:spcPct val="0"/>
              </a:spcBef>
              <a:spcAft>
                <a:spcPct val="0"/>
              </a:spcAft>
              <a:buFontTx/>
              <a:buChar char="•"/>
            </a:pPr>
            <a:endParaRPr lang="en-US" altLang="en-US" sz="2800" u="sng" dirty="0">
              <a:latin typeface="Californian FB" panose="0207040306080B030204" pitchFamily="18" charset="0"/>
            </a:endParaRPr>
          </a:p>
          <a:p>
            <a:pPr lvl="1" eaLnBrk="0" fontAlgn="base" hangingPunct="0">
              <a:lnSpc>
                <a:spcPct val="100000"/>
              </a:lnSpc>
              <a:spcBef>
                <a:spcPct val="0"/>
              </a:spcBef>
              <a:spcAft>
                <a:spcPct val="0"/>
              </a:spcAft>
              <a:buFontTx/>
              <a:buChar char="•"/>
            </a:pPr>
            <a:r>
              <a:rPr lang="en-US" altLang="en-US" sz="2800" dirty="0">
                <a:solidFill>
                  <a:schemeClr val="accent1"/>
                </a:solidFill>
                <a:latin typeface="Californian FB" panose="0207040306080B030204" pitchFamily="18" charset="0"/>
              </a:rPr>
              <a:t>Module Name                 :  Login Module</a:t>
            </a:r>
          </a:p>
          <a:p>
            <a:pPr lvl="1" eaLnBrk="0" fontAlgn="base" hangingPunct="0">
              <a:lnSpc>
                <a:spcPct val="100000"/>
              </a:lnSpc>
              <a:spcBef>
                <a:spcPct val="0"/>
              </a:spcBef>
              <a:spcAft>
                <a:spcPct val="0"/>
              </a:spcAft>
              <a:buFontTx/>
              <a:buChar char="•"/>
            </a:pPr>
            <a:r>
              <a:rPr lang="en-US" altLang="en-US" sz="2800" dirty="0">
                <a:solidFill>
                  <a:schemeClr val="accent1"/>
                </a:solidFill>
                <a:latin typeface="Californian FB" panose="0207040306080B030204" pitchFamily="18" charset="0"/>
              </a:rPr>
              <a:t>Total Testcases               :  50</a:t>
            </a:r>
          </a:p>
          <a:p>
            <a:pPr lvl="1" eaLnBrk="0" fontAlgn="base" hangingPunct="0">
              <a:lnSpc>
                <a:spcPct val="100000"/>
              </a:lnSpc>
              <a:spcBef>
                <a:spcPct val="0"/>
              </a:spcBef>
              <a:spcAft>
                <a:spcPct val="0"/>
              </a:spcAft>
              <a:buFontTx/>
              <a:buChar char="•"/>
            </a:pPr>
            <a:r>
              <a:rPr lang="en-US" altLang="en-US" sz="2800" dirty="0">
                <a:solidFill>
                  <a:schemeClr val="accent1"/>
                </a:solidFill>
                <a:latin typeface="Californian FB" panose="0207040306080B030204" pitchFamily="18" charset="0"/>
              </a:rPr>
              <a:t>Passed                                : 47</a:t>
            </a:r>
          </a:p>
          <a:p>
            <a:pPr lvl="1" eaLnBrk="0" fontAlgn="base" hangingPunct="0">
              <a:lnSpc>
                <a:spcPct val="100000"/>
              </a:lnSpc>
              <a:spcBef>
                <a:spcPct val="0"/>
              </a:spcBef>
              <a:spcAft>
                <a:spcPct val="0"/>
              </a:spcAft>
              <a:buFontTx/>
              <a:buChar char="•"/>
            </a:pPr>
            <a:r>
              <a:rPr lang="en-US" altLang="en-US" sz="2800" dirty="0">
                <a:solidFill>
                  <a:schemeClr val="accent1"/>
                </a:solidFill>
                <a:latin typeface="Californian FB" panose="0207040306080B030204" pitchFamily="18" charset="0"/>
              </a:rPr>
              <a:t>Failed                                 :  03</a:t>
            </a:r>
          </a:p>
          <a:p>
            <a:pPr lvl="1" eaLnBrk="0" fontAlgn="base" hangingPunct="0">
              <a:lnSpc>
                <a:spcPct val="100000"/>
              </a:lnSpc>
              <a:spcBef>
                <a:spcPct val="0"/>
              </a:spcBef>
              <a:spcAft>
                <a:spcPct val="0"/>
              </a:spcAft>
              <a:buFontTx/>
              <a:buChar char="•"/>
            </a:pPr>
            <a:r>
              <a:rPr lang="en-US" altLang="en-US" sz="2800" dirty="0">
                <a:solidFill>
                  <a:schemeClr val="accent1"/>
                </a:solidFill>
                <a:latin typeface="Californian FB" panose="0207040306080B030204" pitchFamily="18" charset="0"/>
              </a:rPr>
              <a:t>Defect Rate                       :  6%</a:t>
            </a:r>
          </a:p>
          <a:p>
            <a:pPr lvl="1" eaLnBrk="0" fontAlgn="base" hangingPunct="0">
              <a:lnSpc>
                <a:spcPct val="100000"/>
              </a:lnSpc>
              <a:spcBef>
                <a:spcPct val="0"/>
              </a:spcBef>
              <a:spcAft>
                <a:spcPct val="0"/>
              </a:spcAft>
              <a:buFontTx/>
              <a:buChar char="•"/>
            </a:pPr>
            <a:r>
              <a:rPr lang="en-US" altLang="en-US" sz="2800" dirty="0">
                <a:solidFill>
                  <a:schemeClr val="accent1"/>
                </a:solidFill>
                <a:latin typeface="Californian FB" panose="0207040306080B030204" pitchFamily="18" charset="0"/>
              </a:rPr>
              <a:t>Overall Quality Status   : </a:t>
            </a:r>
            <a:r>
              <a:rPr lang="en-US" altLang="en-US" sz="2800" b="1" dirty="0">
                <a:solidFill>
                  <a:srgbClr val="00B050"/>
                </a:solidFill>
                <a:latin typeface="Californian FB" panose="0207040306080B030204" pitchFamily="18" charset="0"/>
              </a:rPr>
              <a:t>GOOD</a:t>
            </a:r>
            <a:endParaRPr kumimoji="0" lang="en-US" altLang="en-US" sz="2800" b="1" i="0" u="none" strike="noStrike" cap="none" normalizeH="0" baseline="0" dirty="0">
              <a:ln>
                <a:noFill/>
              </a:ln>
              <a:solidFill>
                <a:srgbClr val="00B050"/>
              </a:solidFill>
              <a:effectLst/>
              <a:latin typeface="Californian FB" panose="0207040306080B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1" name="Picture 3">
            <a:extLst>
              <a:ext uri="{FF2B5EF4-FFF2-40B4-BE49-F238E27FC236}">
                <a16:creationId xmlns:a16="http://schemas.microsoft.com/office/drawing/2014/main" id="{0DE1C948-A4F0-861C-047B-85E25B809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0996" y="0"/>
            <a:ext cx="419100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79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9E730-442B-5FDD-34BC-E049912D606D}"/>
              </a:ext>
            </a:extLst>
          </p:cNvPr>
          <p:cNvSpPr>
            <a:spLocks noGrp="1"/>
          </p:cNvSpPr>
          <p:nvPr>
            <p:ph type="title"/>
          </p:nvPr>
        </p:nvSpPr>
        <p:spPr/>
        <p:txBody>
          <a:bodyPr/>
          <a:lstStyle/>
          <a:p>
            <a:r>
              <a:rPr lang="en-US" b="1" dirty="0">
                <a:latin typeface="Californian FB" panose="0207040306080B030204" pitchFamily="18" charset="0"/>
              </a:rPr>
              <a:t>ADVANTAGES</a:t>
            </a:r>
          </a:p>
        </p:txBody>
      </p:sp>
      <p:sp>
        <p:nvSpPr>
          <p:cNvPr id="7" name="Text Placeholder 6">
            <a:extLst>
              <a:ext uri="{FF2B5EF4-FFF2-40B4-BE49-F238E27FC236}">
                <a16:creationId xmlns:a16="http://schemas.microsoft.com/office/drawing/2014/main" id="{0F7D0055-C934-2235-AFC6-BBBFFB39000F}"/>
              </a:ext>
            </a:extLst>
          </p:cNvPr>
          <p:cNvSpPr>
            <a:spLocks noGrp="1"/>
          </p:cNvSpPr>
          <p:nvPr>
            <p:ph type="body" sz="quarter" idx="14"/>
          </p:nvPr>
        </p:nvSpPr>
        <p:spPr/>
        <p:txBody>
          <a:bodyPr/>
          <a:lstStyle/>
          <a:p>
            <a:r>
              <a:rPr lang="en-US" sz="2000" b="1" dirty="0">
                <a:latin typeface="Californian FB" panose="0207040306080B030204" pitchFamily="18" charset="0"/>
              </a:rPr>
              <a:t>Real Time Monitoring:</a:t>
            </a:r>
          </a:p>
        </p:txBody>
      </p:sp>
      <p:sp>
        <p:nvSpPr>
          <p:cNvPr id="8" name="Text Placeholder 7">
            <a:extLst>
              <a:ext uri="{FF2B5EF4-FFF2-40B4-BE49-F238E27FC236}">
                <a16:creationId xmlns:a16="http://schemas.microsoft.com/office/drawing/2014/main" id="{1BACBDC4-9ACD-78B5-0C38-11DF7B27E217}"/>
              </a:ext>
            </a:extLst>
          </p:cNvPr>
          <p:cNvSpPr>
            <a:spLocks noGrp="1"/>
          </p:cNvSpPr>
          <p:nvPr>
            <p:ph type="body" sz="quarter" idx="15"/>
          </p:nvPr>
        </p:nvSpPr>
        <p:spPr/>
        <p:txBody>
          <a:bodyPr>
            <a:normAutofit/>
          </a:bodyPr>
          <a:lstStyle/>
          <a:p>
            <a:r>
              <a:rPr lang="en-US" sz="1800" dirty="0">
                <a:latin typeface="Californian FB" panose="0207040306080B030204" pitchFamily="18" charset="0"/>
              </a:rPr>
              <a:t>Tr</a:t>
            </a:r>
            <a:r>
              <a:rPr lang="en-US" sz="2000" dirty="0">
                <a:latin typeface="Californian FB" panose="0207040306080B030204" pitchFamily="18" charset="0"/>
              </a:rPr>
              <a:t>acks quality metrics and testing progress instantly.</a:t>
            </a:r>
          </a:p>
        </p:txBody>
      </p:sp>
      <p:sp>
        <p:nvSpPr>
          <p:cNvPr id="9" name="Text Placeholder 8">
            <a:extLst>
              <a:ext uri="{FF2B5EF4-FFF2-40B4-BE49-F238E27FC236}">
                <a16:creationId xmlns:a16="http://schemas.microsoft.com/office/drawing/2014/main" id="{B2310A85-88BB-322A-99F0-B85BCCC6C486}"/>
              </a:ext>
            </a:extLst>
          </p:cNvPr>
          <p:cNvSpPr>
            <a:spLocks noGrp="1"/>
          </p:cNvSpPr>
          <p:nvPr>
            <p:ph type="body" sz="quarter" idx="16"/>
          </p:nvPr>
        </p:nvSpPr>
        <p:spPr>
          <a:xfrm>
            <a:off x="6153307" y="3016092"/>
            <a:ext cx="5120640" cy="531780"/>
          </a:xfrm>
        </p:spPr>
        <p:txBody>
          <a:bodyPr/>
          <a:lstStyle/>
          <a:p>
            <a:r>
              <a:rPr lang="en-US" sz="2000" b="1" dirty="0">
                <a:latin typeface="Californian FB" panose="0207040306080B030204" pitchFamily="18" charset="0"/>
              </a:rPr>
              <a:t>Data Driven Decisions:</a:t>
            </a:r>
          </a:p>
        </p:txBody>
      </p:sp>
      <p:sp>
        <p:nvSpPr>
          <p:cNvPr id="10" name="Text Placeholder 9">
            <a:extLst>
              <a:ext uri="{FF2B5EF4-FFF2-40B4-BE49-F238E27FC236}">
                <a16:creationId xmlns:a16="http://schemas.microsoft.com/office/drawing/2014/main" id="{E6D2A809-70EF-0239-12D6-CD316C9CB5E4}"/>
              </a:ext>
            </a:extLst>
          </p:cNvPr>
          <p:cNvSpPr>
            <a:spLocks noGrp="1"/>
          </p:cNvSpPr>
          <p:nvPr>
            <p:ph type="body" sz="quarter" idx="17"/>
          </p:nvPr>
        </p:nvSpPr>
        <p:spPr>
          <a:xfrm>
            <a:off x="6153181" y="3411188"/>
            <a:ext cx="5120640" cy="605302"/>
          </a:xfrm>
        </p:spPr>
        <p:txBody>
          <a:bodyPr>
            <a:noAutofit/>
          </a:bodyPr>
          <a:lstStyle/>
          <a:p>
            <a:r>
              <a:rPr lang="en-US" sz="2000" dirty="0">
                <a:latin typeface="Californian FB" panose="0207040306080B030204" pitchFamily="18" charset="0"/>
              </a:rPr>
              <a:t>Helps teams make better decisions based on accurate analytics.</a:t>
            </a:r>
          </a:p>
        </p:txBody>
      </p:sp>
      <p:sp>
        <p:nvSpPr>
          <p:cNvPr id="11" name="Text Placeholder 10">
            <a:extLst>
              <a:ext uri="{FF2B5EF4-FFF2-40B4-BE49-F238E27FC236}">
                <a16:creationId xmlns:a16="http://schemas.microsoft.com/office/drawing/2014/main" id="{B6C1F1E3-FE88-BF22-ADA0-118D529D466F}"/>
              </a:ext>
            </a:extLst>
          </p:cNvPr>
          <p:cNvSpPr>
            <a:spLocks noGrp="1"/>
          </p:cNvSpPr>
          <p:nvPr>
            <p:ph type="body" sz="quarter" idx="18"/>
          </p:nvPr>
        </p:nvSpPr>
        <p:spPr/>
        <p:txBody>
          <a:bodyPr/>
          <a:lstStyle/>
          <a:p>
            <a:r>
              <a:rPr lang="en-US" sz="2000" b="1" dirty="0">
                <a:latin typeface="Californian FB" panose="0207040306080B030204" pitchFamily="18" charset="0"/>
              </a:rPr>
              <a:t>Better Visualization:</a:t>
            </a:r>
          </a:p>
        </p:txBody>
      </p:sp>
      <p:sp>
        <p:nvSpPr>
          <p:cNvPr id="12" name="Text Placeholder 11">
            <a:extLst>
              <a:ext uri="{FF2B5EF4-FFF2-40B4-BE49-F238E27FC236}">
                <a16:creationId xmlns:a16="http://schemas.microsoft.com/office/drawing/2014/main" id="{224583D5-9BF3-0DA5-A3EB-7E8851211E25}"/>
              </a:ext>
            </a:extLst>
          </p:cNvPr>
          <p:cNvSpPr>
            <a:spLocks noGrp="1"/>
          </p:cNvSpPr>
          <p:nvPr>
            <p:ph type="body" sz="quarter" idx="19"/>
          </p:nvPr>
        </p:nvSpPr>
        <p:spPr/>
        <p:txBody>
          <a:bodyPr>
            <a:normAutofit/>
          </a:bodyPr>
          <a:lstStyle/>
          <a:p>
            <a:r>
              <a:rPr lang="en-US" sz="2000" dirty="0">
                <a:latin typeface="Californian FB" panose="0207040306080B030204" pitchFamily="18" charset="0"/>
              </a:rPr>
              <a:t>Presents information in easy to understand charts and graphs.</a:t>
            </a:r>
          </a:p>
        </p:txBody>
      </p:sp>
      <p:sp>
        <p:nvSpPr>
          <p:cNvPr id="13" name="Text Placeholder 12">
            <a:extLst>
              <a:ext uri="{FF2B5EF4-FFF2-40B4-BE49-F238E27FC236}">
                <a16:creationId xmlns:a16="http://schemas.microsoft.com/office/drawing/2014/main" id="{4A6D9141-D0B3-4886-8181-59AB5D8939CA}"/>
              </a:ext>
            </a:extLst>
          </p:cNvPr>
          <p:cNvSpPr>
            <a:spLocks noGrp="1"/>
          </p:cNvSpPr>
          <p:nvPr>
            <p:ph type="body" sz="quarter" idx="20"/>
          </p:nvPr>
        </p:nvSpPr>
        <p:spPr>
          <a:xfrm>
            <a:off x="6149292" y="5036440"/>
            <a:ext cx="5120640" cy="486536"/>
          </a:xfrm>
        </p:spPr>
        <p:txBody>
          <a:bodyPr/>
          <a:lstStyle/>
          <a:p>
            <a:r>
              <a:rPr lang="en-US" sz="2000" b="1" dirty="0">
                <a:latin typeface="Californian FB" panose="0207040306080B030204" pitchFamily="18" charset="0"/>
              </a:rPr>
              <a:t>Enhanced Quality Control:</a:t>
            </a:r>
          </a:p>
        </p:txBody>
      </p:sp>
      <p:sp>
        <p:nvSpPr>
          <p:cNvPr id="14" name="Text Placeholder 13">
            <a:extLst>
              <a:ext uri="{FF2B5EF4-FFF2-40B4-BE49-F238E27FC236}">
                <a16:creationId xmlns:a16="http://schemas.microsoft.com/office/drawing/2014/main" id="{15CF91AB-A317-162E-AEFD-577E418C88DF}"/>
              </a:ext>
            </a:extLst>
          </p:cNvPr>
          <p:cNvSpPr>
            <a:spLocks noGrp="1"/>
          </p:cNvSpPr>
          <p:nvPr>
            <p:ph type="body" sz="quarter" idx="21"/>
          </p:nvPr>
        </p:nvSpPr>
        <p:spPr>
          <a:xfrm>
            <a:off x="6149166" y="5399926"/>
            <a:ext cx="5120640" cy="775656"/>
          </a:xfrm>
        </p:spPr>
        <p:txBody>
          <a:bodyPr>
            <a:normAutofit/>
          </a:bodyPr>
          <a:lstStyle/>
          <a:p>
            <a:r>
              <a:rPr lang="en-US" sz="2000" dirty="0">
                <a:latin typeface="Californian FB" panose="0207040306080B030204" pitchFamily="18" charset="0"/>
              </a:rPr>
              <a:t>Ensures consistent standards throughout the software development process.</a:t>
            </a:r>
          </a:p>
        </p:txBody>
      </p:sp>
      <p:pic>
        <p:nvPicPr>
          <p:cNvPr id="8198" name="Picture 6">
            <a:extLst>
              <a:ext uri="{FF2B5EF4-FFF2-40B4-BE49-F238E27FC236}">
                <a16:creationId xmlns:a16="http://schemas.microsoft.com/office/drawing/2014/main" id="{1990391E-4DFD-C753-9842-196502A53FE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8562" r="2856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655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149B51-CB23-864E-9EEB-7D3A0997956A}"/>
              </a:ext>
            </a:extLst>
          </p:cNvPr>
          <p:cNvSpPr>
            <a:spLocks noGrp="1"/>
          </p:cNvSpPr>
          <p:nvPr>
            <p:ph type="title"/>
          </p:nvPr>
        </p:nvSpPr>
        <p:spPr/>
        <p:txBody>
          <a:bodyPr/>
          <a:lstStyle/>
          <a:p>
            <a:r>
              <a:rPr lang="en-US" b="1" dirty="0">
                <a:latin typeface="Californian FB" panose="0207040306080B030204" pitchFamily="18" charset="0"/>
              </a:rPr>
              <a:t>DISADVANTAGES</a:t>
            </a:r>
          </a:p>
        </p:txBody>
      </p:sp>
      <p:sp>
        <p:nvSpPr>
          <p:cNvPr id="7" name="Text Placeholder 6">
            <a:extLst>
              <a:ext uri="{FF2B5EF4-FFF2-40B4-BE49-F238E27FC236}">
                <a16:creationId xmlns:a16="http://schemas.microsoft.com/office/drawing/2014/main" id="{02442AE6-7BE6-4375-C0CC-B67B3B33A541}"/>
              </a:ext>
            </a:extLst>
          </p:cNvPr>
          <p:cNvSpPr>
            <a:spLocks noGrp="1"/>
          </p:cNvSpPr>
          <p:nvPr>
            <p:ph type="body" sz="quarter" idx="14"/>
          </p:nvPr>
        </p:nvSpPr>
        <p:spPr/>
        <p:txBody>
          <a:bodyPr/>
          <a:lstStyle/>
          <a:p>
            <a:r>
              <a:rPr lang="en-US" sz="2000" b="1" dirty="0">
                <a:latin typeface="Californian FB" panose="0207040306080B030204" pitchFamily="18" charset="0"/>
              </a:rPr>
              <a:t>Initial Setup Complexity:</a:t>
            </a:r>
          </a:p>
        </p:txBody>
      </p:sp>
      <p:sp>
        <p:nvSpPr>
          <p:cNvPr id="8" name="Text Placeholder 7">
            <a:extLst>
              <a:ext uri="{FF2B5EF4-FFF2-40B4-BE49-F238E27FC236}">
                <a16:creationId xmlns:a16="http://schemas.microsoft.com/office/drawing/2014/main" id="{C69A6009-839A-1D45-B9E0-1E17D11A8DBF}"/>
              </a:ext>
            </a:extLst>
          </p:cNvPr>
          <p:cNvSpPr>
            <a:spLocks noGrp="1"/>
          </p:cNvSpPr>
          <p:nvPr>
            <p:ph type="body" sz="quarter" idx="15"/>
          </p:nvPr>
        </p:nvSpPr>
        <p:spPr/>
        <p:txBody>
          <a:bodyPr>
            <a:normAutofit/>
          </a:bodyPr>
          <a:lstStyle/>
          <a:p>
            <a:r>
              <a:rPr lang="en-US" sz="2000" dirty="0">
                <a:latin typeface="Californian FB" panose="0207040306080B030204" pitchFamily="18" charset="0"/>
              </a:rPr>
              <a:t>Setting up the dashboard and database connection requires technical knowledge.</a:t>
            </a:r>
          </a:p>
        </p:txBody>
      </p:sp>
      <p:sp>
        <p:nvSpPr>
          <p:cNvPr id="9" name="Text Placeholder 8">
            <a:extLst>
              <a:ext uri="{FF2B5EF4-FFF2-40B4-BE49-F238E27FC236}">
                <a16:creationId xmlns:a16="http://schemas.microsoft.com/office/drawing/2014/main" id="{69556EFD-03DB-C0A0-89E4-460897A5D487}"/>
              </a:ext>
            </a:extLst>
          </p:cNvPr>
          <p:cNvSpPr>
            <a:spLocks noGrp="1"/>
          </p:cNvSpPr>
          <p:nvPr>
            <p:ph type="body" sz="quarter" idx="16"/>
          </p:nvPr>
        </p:nvSpPr>
        <p:spPr>
          <a:xfrm>
            <a:off x="6153307" y="3016092"/>
            <a:ext cx="5120640" cy="395096"/>
          </a:xfrm>
        </p:spPr>
        <p:txBody>
          <a:bodyPr/>
          <a:lstStyle/>
          <a:p>
            <a:r>
              <a:rPr lang="en-US" sz="2000" b="1" dirty="0">
                <a:latin typeface="Californian FB" panose="0207040306080B030204" pitchFamily="18" charset="0"/>
              </a:rPr>
              <a:t>Data Dependency:</a:t>
            </a:r>
          </a:p>
        </p:txBody>
      </p:sp>
      <p:sp>
        <p:nvSpPr>
          <p:cNvPr id="10" name="Text Placeholder 9">
            <a:extLst>
              <a:ext uri="{FF2B5EF4-FFF2-40B4-BE49-F238E27FC236}">
                <a16:creationId xmlns:a16="http://schemas.microsoft.com/office/drawing/2014/main" id="{00CE8B3A-8489-71EB-18A7-9785CB2A3779}"/>
              </a:ext>
            </a:extLst>
          </p:cNvPr>
          <p:cNvSpPr>
            <a:spLocks noGrp="1"/>
          </p:cNvSpPr>
          <p:nvPr>
            <p:ph type="body" sz="quarter" idx="17"/>
          </p:nvPr>
        </p:nvSpPr>
        <p:spPr>
          <a:xfrm>
            <a:off x="6153181" y="3336608"/>
            <a:ext cx="5120640" cy="679882"/>
          </a:xfrm>
        </p:spPr>
        <p:txBody>
          <a:bodyPr>
            <a:noAutofit/>
          </a:bodyPr>
          <a:lstStyle/>
          <a:p>
            <a:r>
              <a:rPr lang="en-US" sz="2000" dirty="0">
                <a:latin typeface="Californian FB" panose="0207040306080B030204" pitchFamily="18" charset="0"/>
              </a:rPr>
              <a:t>The accuracy of the dashboard depends on the quality of the data entered</a:t>
            </a:r>
          </a:p>
        </p:txBody>
      </p:sp>
      <p:sp>
        <p:nvSpPr>
          <p:cNvPr id="11" name="Text Placeholder 10">
            <a:extLst>
              <a:ext uri="{FF2B5EF4-FFF2-40B4-BE49-F238E27FC236}">
                <a16:creationId xmlns:a16="http://schemas.microsoft.com/office/drawing/2014/main" id="{B9F28068-4C89-0862-6970-05DADFB3E4A3}"/>
              </a:ext>
            </a:extLst>
          </p:cNvPr>
          <p:cNvSpPr>
            <a:spLocks noGrp="1"/>
          </p:cNvSpPr>
          <p:nvPr>
            <p:ph type="body" sz="quarter" idx="18"/>
          </p:nvPr>
        </p:nvSpPr>
        <p:spPr>
          <a:xfrm>
            <a:off x="6149167" y="3984880"/>
            <a:ext cx="5120640" cy="395096"/>
          </a:xfrm>
        </p:spPr>
        <p:txBody>
          <a:bodyPr/>
          <a:lstStyle/>
          <a:p>
            <a:r>
              <a:rPr lang="en-US" sz="2000" b="1" dirty="0">
                <a:latin typeface="Californian FB" panose="0207040306080B030204" pitchFamily="18" charset="0"/>
              </a:rPr>
              <a:t>Limited Offline Access:</a:t>
            </a:r>
          </a:p>
        </p:txBody>
      </p:sp>
      <p:sp>
        <p:nvSpPr>
          <p:cNvPr id="12" name="Text Placeholder 11">
            <a:extLst>
              <a:ext uri="{FF2B5EF4-FFF2-40B4-BE49-F238E27FC236}">
                <a16:creationId xmlns:a16="http://schemas.microsoft.com/office/drawing/2014/main" id="{F2FB3C49-4BD9-5630-DE05-B4935C1C0D2C}"/>
              </a:ext>
            </a:extLst>
          </p:cNvPr>
          <p:cNvSpPr>
            <a:spLocks noGrp="1"/>
          </p:cNvSpPr>
          <p:nvPr>
            <p:ph type="body" sz="quarter" idx="19"/>
          </p:nvPr>
        </p:nvSpPr>
        <p:spPr>
          <a:xfrm>
            <a:off x="6149041" y="4348366"/>
            <a:ext cx="5120640" cy="679882"/>
          </a:xfrm>
        </p:spPr>
        <p:txBody>
          <a:bodyPr>
            <a:normAutofit/>
          </a:bodyPr>
          <a:lstStyle/>
          <a:p>
            <a:r>
              <a:rPr lang="en-US" sz="2000" dirty="0">
                <a:latin typeface="Californian FB" panose="0207040306080B030204" pitchFamily="18" charset="0"/>
              </a:rPr>
              <a:t>The dashboard may not function properly without an internet or database connection.</a:t>
            </a:r>
          </a:p>
        </p:txBody>
      </p:sp>
      <p:sp>
        <p:nvSpPr>
          <p:cNvPr id="13" name="Text Placeholder 12">
            <a:extLst>
              <a:ext uri="{FF2B5EF4-FFF2-40B4-BE49-F238E27FC236}">
                <a16:creationId xmlns:a16="http://schemas.microsoft.com/office/drawing/2014/main" id="{80652004-8D0E-1FED-D328-B3D48F5A0363}"/>
              </a:ext>
            </a:extLst>
          </p:cNvPr>
          <p:cNvSpPr>
            <a:spLocks noGrp="1"/>
          </p:cNvSpPr>
          <p:nvPr>
            <p:ph type="body" sz="quarter" idx="20"/>
          </p:nvPr>
        </p:nvSpPr>
        <p:spPr>
          <a:xfrm>
            <a:off x="6149292" y="4997114"/>
            <a:ext cx="5120640" cy="525862"/>
          </a:xfrm>
        </p:spPr>
        <p:txBody>
          <a:bodyPr/>
          <a:lstStyle/>
          <a:p>
            <a:r>
              <a:rPr lang="en-US" sz="2000" b="1" dirty="0">
                <a:latin typeface="Californian FB" panose="0207040306080B030204" pitchFamily="18" charset="0"/>
              </a:rPr>
              <a:t>High Resource Usage:</a:t>
            </a:r>
          </a:p>
        </p:txBody>
      </p:sp>
      <p:sp>
        <p:nvSpPr>
          <p:cNvPr id="14" name="Text Placeholder 13">
            <a:extLst>
              <a:ext uri="{FF2B5EF4-FFF2-40B4-BE49-F238E27FC236}">
                <a16:creationId xmlns:a16="http://schemas.microsoft.com/office/drawing/2014/main" id="{F5AFA416-C5D3-281E-C35B-0E58725B9EDA}"/>
              </a:ext>
            </a:extLst>
          </p:cNvPr>
          <p:cNvSpPr>
            <a:spLocks noGrp="1"/>
          </p:cNvSpPr>
          <p:nvPr>
            <p:ph type="body" sz="quarter" idx="21"/>
          </p:nvPr>
        </p:nvSpPr>
        <p:spPr>
          <a:xfrm>
            <a:off x="6149166" y="5302092"/>
            <a:ext cx="5120640" cy="873490"/>
          </a:xfrm>
        </p:spPr>
        <p:txBody>
          <a:bodyPr>
            <a:normAutofit/>
          </a:bodyPr>
          <a:lstStyle/>
          <a:p>
            <a:r>
              <a:rPr lang="en-US" sz="2000" dirty="0">
                <a:latin typeface="Californian FB" panose="0207040306080B030204" pitchFamily="18" charset="0"/>
              </a:rPr>
              <a:t>Processing large amounts of data can increase memory and CPU usage.</a:t>
            </a:r>
          </a:p>
        </p:txBody>
      </p:sp>
      <p:pic>
        <p:nvPicPr>
          <p:cNvPr id="9218" name="Picture 2">
            <a:extLst>
              <a:ext uri="{FF2B5EF4-FFF2-40B4-BE49-F238E27FC236}">
                <a16:creationId xmlns:a16="http://schemas.microsoft.com/office/drawing/2014/main" id="{9FF87749-FAF0-2DDE-8580-36398BD8A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630" y="548640"/>
            <a:ext cx="4389120" cy="576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376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9502E565-0C0E-B36D-FC54-3C435EA9768C}"/>
              </a:ext>
            </a:extLst>
          </p:cNvPr>
          <p:cNvSpPr>
            <a:spLocks noGrp="1"/>
          </p:cNvSpPr>
          <p:nvPr>
            <p:ph type="title"/>
          </p:nvPr>
        </p:nvSpPr>
        <p:spPr>
          <a:xfrm>
            <a:off x="273049" y="3866147"/>
            <a:ext cx="5646738" cy="2991853"/>
          </a:xfrm>
        </p:spPr>
        <p:txBody>
          <a:bodyPr>
            <a:normAutofit fontScale="90000"/>
          </a:bodyPr>
          <a:lstStyle/>
          <a:p>
            <a:r>
              <a:rPr lang="en-US" sz="4000" b="1" dirty="0">
                <a:latin typeface="Californian FB" panose="0207040306080B030204" pitchFamily="18" charset="0"/>
              </a:rPr>
              <a:t>CONCLUSION</a:t>
            </a:r>
            <a:br>
              <a:rPr lang="en-US" sz="2000" dirty="0">
                <a:solidFill>
                  <a:schemeClr val="accent1"/>
                </a:solidFill>
                <a:latin typeface="Californian FB" panose="0207040306080B030204" pitchFamily="18" charset="0"/>
              </a:rPr>
            </a:br>
            <a:r>
              <a:rPr lang="en-US" sz="2000" dirty="0">
                <a:solidFill>
                  <a:schemeClr val="accent1"/>
                </a:solidFill>
                <a:latin typeface="Californian FB" panose="0207040306080B030204" pitchFamily="18" charset="0"/>
              </a:rPr>
              <a:t>The Quality Assurance Dashboard helps in monitoring, analyzing, and improving software quality efficiently. It provides real time insights through visual reports and metrics, making it easier to identify defects and track testing progress. Using </a:t>
            </a:r>
            <a:r>
              <a:rPr lang="en-US" sz="2000" b="1" dirty="0">
                <a:solidFill>
                  <a:schemeClr val="accent1"/>
                </a:solidFill>
                <a:latin typeface="Californian FB" panose="0207040306080B030204" pitchFamily="18" charset="0"/>
              </a:rPr>
              <a:t>Java</a:t>
            </a:r>
            <a:r>
              <a:rPr lang="en-US" sz="2000" dirty="0">
                <a:solidFill>
                  <a:schemeClr val="accent1"/>
                </a:solidFill>
                <a:latin typeface="Californian FB" panose="0207040306080B030204" pitchFamily="18" charset="0"/>
              </a:rPr>
              <a:t> and </a:t>
            </a:r>
            <a:r>
              <a:rPr lang="en-US" sz="2000" b="1" dirty="0">
                <a:solidFill>
                  <a:schemeClr val="accent1"/>
                </a:solidFill>
                <a:latin typeface="Californian FB" panose="0207040306080B030204" pitchFamily="18" charset="0"/>
              </a:rPr>
              <a:t>MongoDB</a:t>
            </a:r>
            <a:r>
              <a:rPr lang="en-US" sz="2000" dirty="0">
                <a:solidFill>
                  <a:schemeClr val="accent1"/>
                </a:solidFill>
                <a:latin typeface="Californian FB" panose="0207040306080B030204" pitchFamily="18" charset="0"/>
              </a:rPr>
              <a:t>, the system ensures reliable data processing and storage. Overall, this project improves decision making, saves time, and supports maintaining high quality software standards.</a:t>
            </a:r>
          </a:p>
        </p:txBody>
      </p:sp>
      <p:sp>
        <p:nvSpPr>
          <p:cNvPr id="10" name="Rectangle 1">
            <a:extLst>
              <a:ext uri="{FF2B5EF4-FFF2-40B4-BE49-F238E27FC236}">
                <a16:creationId xmlns:a16="http://schemas.microsoft.com/office/drawing/2014/main" id="{A8633220-4F4F-846D-BB39-C648020DC985}"/>
              </a:ext>
            </a:extLst>
          </p:cNvPr>
          <p:cNvSpPr>
            <a:spLocks noGrp="1" noChangeArrowheads="1"/>
          </p:cNvSpPr>
          <p:nvPr>
            <p:ph type="body" sz="quarter" idx="17"/>
          </p:nvPr>
        </p:nvSpPr>
        <p:spPr bwMode="auto">
          <a:xfrm>
            <a:off x="6272214" y="4182281"/>
            <a:ext cx="591978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dirty="0">
                <a:ln>
                  <a:noFill/>
                </a:ln>
                <a:effectLst/>
                <a:latin typeface="Californian FB" panose="0207040306080B030204" pitchFamily="18" charset="0"/>
              </a:rPr>
              <a:t>REFERENCES</a:t>
            </a:r>
          </a:p>
          <a:p>
            <a:pPr lvl="0" eaLnBrk="0" fontAlgn="base" hangingPunct="0">
              <a:lnSpc>
                <a:spcPct val="100000"/>
              </a:lnSpc>
              <a:spcBef>
                <a:spcPct val="0"/>
              </a:spcBef>
              <a:spcAft>
                <a:spcPct val="0"/>
              </a:spcAft>
              <a:buFontTx/>
              <a:buChar char="•"/>
            </a:pPr>
            <a:r>
              <a:rPr kumimoji="0" lang="en-US" altLang="en-US" sz="1800" b="1" i="0" u="none" strike="noStrike" cap="none" normalizeH="0" baseline="0" dirty="0">
                <a:ln>
                  <a:noFill/>
                </a:ln>
                <a:solidFill>
                  <a:schemeClr val="tx1">
                    <a:lumMod val="95000"/>
                    <a:lumOff val="5000"/>
                  </a:schemeClr>
                </a:solidFill>
                <a:effectLst/>
                <a:latin typeface="Californian FB" panose="0207040306080B030204" pitchFamily="18" charset="0"/>
              </a:rPr>
              <a:t>Oracle Java</a:t>
            </a:r>
            <a:r>
              <a:rPr kumimoji="0" lang="en-US" altLang="en-US" sz="1800" b="0" i="0" u="none" strike="noStrike" cap="none" normalizeH="0" baseline="0" dirty="0">
                <a:ln>
                  <a:noFill/>
                </a:ln>
                <a:solidFill>
                  <a:schemeClr val="accent1"/>
                </a:solidFill>
                <a:effectLst/>
                <a:latin typeface="Californian FB" panose="0207040306080B030204" pitchFamily="18" charset="0"/>
              </a:rPr>
              <a:t>–</a:t>
            </a:r>
            <a:r>
              <a:rPr kumimoji="0" lang="en-US" altLang="en-US" sz="1800" b="0" i="0" u="none" strike="noStrike" cap="none" normalizeH="0" baseline="0" dirty="0">
                <a:ln>
                  <a:noFill/>
                </a:ln>
                <a:solidFill>
                  <a:schemeClr val="accent1"/>
                </a:solidFill>
                <a:effectLst/>
                <a:latin typeface="Californian FB" panose="0207040306080B030204" pitchFamily="18" charset="0"/>
                <a:hlinkClick r:id="rId2"/>
              </a:rPr>
              <a:t>https://docs.oracle.com/javase/ </a:t>
            </a:r>
            <a:endParaRPr kumimoji="0" lang="en-US" altLang="en-US" sz="1800" b="0" i="0" u="none" strike="noStrike" cap="none" normalizeH="0" baseline="0" dirty="0">
              <a:ln>
                <a:noFill/>
              </a:ln>
              <a:solidFill>
                <a:schemeClr val="accent1">
                  <a:lumMod val="60000"/>
                  <a:lumOff val="40000"/>
                </a:schemeClr>
              </a:solidFill>
              <a:effectLst/>
              <a:latin typeface="Californian FB" panose="0207040306080B030204" pitchFamily="18" charset="0"/>
            </a:endParaRPr>
          </a:p>
          <a:p>
            <a:pPr lvl="0" eaLnBrk="0" fontAlgn="base" hangingPunct="0">
              <a:lnSpc>
                <a:spcPct val="100000"/>
              </a:lnSpc>
              <a:spcBef>
                <a:spcPct val="0"/>
              </a:spcBef>
              <a:spcAft>
                <a:spcPct val="0"/>
              </a:spcAft>
              <a:buFontTx/>
              <a:buChar char="•"/>
            </a:pPr>
            <a:r>
              <a:rPr kumimoji="0" lang="en-US" altLang="en-US" sz="1800" b="1" i="0" u="none" strike="noStrike" cap="none" normalizeH="0" baseline="0" dirty="0">
                <a:ln>
                  <a:noFill/>
                </a:ln>
                <a:solidFill>
                  <a:schemeClr val="tx1">
                    <a:lumMod val="95000"/>
                    <a:lumOff val="5000"/>
                  </a:schemeClr>
                </a:solidFill>
                <a:effectLst/>
                <a:latin typeface="Californian FB" panose="0207040306080B030204" pitchFamily="18" charset="0"/>
              </a:rPr>
              <a:t>MongoDB Official</a:t>
            </a:r>
            <a:r>
              <a:rPr lang="en-US" altLang="en-US" sz="1800" dirty="0">
                <a:solidFill>
                  <a:schemeClr val="accent1"/>
                </a:solidFill>
                <a:latin typeface="Californian FB" panose="0207040306080B030204" pitchFamily="18" charset="0"/>
              </a:rPr>
              <a:t>– </a:t>
            </a:r>
            <a:r>
              <a:rPr lang="en-US" altLang="en-US" sz="1800" dirty="0">
                <a:solidFill>
                  <a:schemeClr val="accent1"/>
                </a:solidFill>
                <a:latin typeface="Californian FB" panose="0207040306080B030204" pitchFamily="18" charset="0"/>
                <a:hlinkClick r:id="rId3"/>
              </a:rPr>
              <a:t>https://www.mongodb.com/docs/</a:t>
            </a:r>
            <a:endParaRPr lang="en-US" altLang="en-US" sz="1800" dirty="0">
              <a:solidFill>
                <a:schemeClr val="accent1"/>
              </a:solidFill>
              <a:latin typeface="Californian FB" panose="0207040306080B030204" pitchFamily="18" charset="0"/>
            </a:endParaRPr>
          </a:p>
          <a:p>
            <a:pPr lvl="0" eaLnBrk="0" fontAlgn="base" hangingPunct="0">
              <a:lnSpc>
                <a:spcPct val="100000"/>
              </a:lnSpc>
              <a:spcBef>
                <a:spcPct val="0"/>
              </a:spcBef>
              <a:spcAft>
                <a:spcPct val="0"/>
              </a:spcAft>
              <a:buFontTx/>
              <a:buChar char="•"/>
            </a:pPr>
            <a:r>
              <a:rPr kumimoji="0" lang="en-US" altLang="en-US" sz="1800" b="1" i="0" u="none" strike="noStrike" cap="none" normalizeH="0" baseline="0" dirty="0" err="1">
                <a:ln>
                  <a:noFill/>
                </a:ln>
                <a:solidFill>
                  <a:schemeClr val="tx1">
                    <a:lumMod val="95000"/>
                    <a:lumOff val="5000"/>
                  </a:schemeClr>
                </a:solidFill>
                <a:effectLst/>
                <a:latin typeface="Californian FB" panose="0207040306080B030204" pitchFamily="18" charset="0"/>
              </a:rPr>
              <a:t>GeeksforGeeks</a:t>
            </a:r>
            <a:r>
              <a:rPr kumimoji="0" lang="en-US" altLang="en-US" sz="1800" b="0" i="0" u="none" strike="noStrike" cap="none" normalizeH="0" baseline="0" dirty="0">
                <a:ln>
                  <a:noFill/>
                </a:ln>
                <a:solidFill>
                  <a:schemeClr val="tx1">
                    <a:lumMod val="95000"/>
                    <a:lumOff val="5000"/>
                  </a:schemeClr>
                </a:solidFill>
                <a:effectLst/>
                <a:latin typeface="Californian FB" panose="0207040306080B030204" pitchFamily="18" charset="0"/>
              </a:rPr>
              <a:t> </a:t>
            </a:r>
            <a:r>
              <a:rPr kumimoji="0" lang="en-US" altLang="en-US" sz="1800" b="0" i="0" u="none" strike="noStrike" cap="none" normalizeH="0" baseline="0" dirty="0">
                <a:ln>
                  <a:noFill/>
                </a:ln>
                <a:solidFill>
                  <a:schemeClr val="accent1"/>
                </a:solidFill>
                <a:effectLst/>
                <a:latin typeface="Californian FB" panose="0207040306080B030204" pitchFamily="18" charset="0"/>
              </a:rPr>
              <a:t>– Tutorials on Java and MongoDB        </a:t>
            </a:r>
            <a:r>
              <a:rPr kumimoji="0" lang="en-US" altLang="en-US" sz="1800" b="1" i="0" u="none" strike="noStrike" cap="none" normalizeH="0" baseline="0" dirty="0">
                <a:ln>
                  <a:noFill/>
                </a:ln>
                <a:solidFill>
                  <a:schemeClr val="tx1">
                    <a:lumMod val="95000"/>
                    <a:lumOff val="5000"/>
                  </a:schemeClr>
                </a:solidFill>
                <a:effectLst/>
                <a:latin typeface="Californian FB" panose="0207040306080B030204" pitchFamily="18" charset="0"/>
              </a:rPr>
              <a:t>Research Papers and Articles</a:t>
            </a:r>
            <a:r>
              <a:rPr kumimoji="0" lang="en-US" altLang="en-US" sz="1800" b="0" i="0" u="none" strike="noStrike" cap="none" normalizeH="0" baseline="0" dirty="0">
                <a:ln>
                  <a:noFill/>
                </a:ln>
                <a:solidFill>
                  <a:schemeClr val="tx1">
                    <a:lumMod val="95000"/>
                    <a:lumOff val="5000"/>
                  </a:schemeClr>
                </a:solidFill>
                <a:effectLst/>
                <a:latin typeface="Californian FB" panose="0207040306080B030204" pitchFamily="18" charset="0"/>
              </a:rPr>
              <a:t> </a:t>
            </a:r>
            <a:r>
              <a:rPr kumimoji="0" lang="en-US" altLang="en-US" sz="1800" b="0" i="0" u="none" strike="noStrike" cap="none" normalizeH="0" baseline="0" dirty="0">
                <a:ln>
                  <a:noFill/>
                </a:ln>
                <a:solidFill>
                  <a:schemeClr val="accent1"/>
                </a:solidFill>
                <a:effectLst/>
                <a:latin typeface="Californian FB" panose="0207040306080B030204" pitchFamily="18" charset="0"/>
              </a:rPr>
              <a:t>on Software Quality Assurance and Dashboard Systems</a:t>
            </a:r>
          </a:p>
        </p:txBody>
      </p:sp>
      <p:pic>
        <p:nvPicPr>
          <p:cNvPr id="11267" name="Picture 3">
            <a:extLst>
              <a:ext uri="{FF2B5EF4-FFF2-40B4-BE49-F238E27FC236}">
                <a16:creationId xmlns:a16="http://schemas.microsoft.com/office/drawing/2014/main" id="{FF08DC13-4545-0C46-8311-D71D96B2A079}"/>
              </a:ext>
            </a:extLst>
          </p:cNvPr>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rcRect t="24541" b="24541"/>
          <a:stretch>
            <a:fillRect/>
          </a:stretch>
        </p:blipFill>
        <p:spPr bwMode="auto">
          <a:xfrm>
            <a:off x="0" y="1"/>
            <a:ext cx="1219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42935"/>
      </p:ext>
    </p:extLst>
  </p:cSld>
  <p:clrMapOvr>
    <a:masterClrMapping/>
  </p:clrMapOvr>
</p:sld>
</file>

<file path=ppt/theme/theme1.xml><?xml version="1.0" encoding="utf-8"?>
<a:theme xmlns:a="http://schemas.openxmlformats.org/drawingml/2006/main" name="Office Theme">
  <a:themeElements>
    <a:clrScheme name="Custom 83">
      <a:dk1>
        <a:sysClr val="windowText" lastClr="000000"/>
      </a:dk1>
      <a:lt1>
        <a:sysClr val="window" lastClr="FFFFFF"/>
      </a:lt1>
      <a:dk2>
        <a:srgbClr val="44546A"/>
      </a:dk2>
      <a:lt2>
        <a:srgbClr val="E7E6E6"/>
      </a:lt2>
      <a:accent1>
        <a:srgbClr val="024873"/>
      </a:accent1>
      <a:accent2>
        <a:srgbClr val="03658C"/>
      </a:accent2>
      <a:accent3>
        <a:srgbClr val="0388A6"/>
      </a:accent3>
      <a:accent4>
        <a:srgbClr val="04ADBF"/>
      </a:accent4>
      <a:accent5>
        <a:srgbClr val="5B9BD5"/>
      </a:accent5>
      <a:accent6>
        <a:srgbClr val="04D9D9"/>
      </a:accent6>
      <a:hlink>
        <a:srgbClr val="0563C1"/>
      </a:hlink>
      <a:folHlink>
        <a:srgbClr val="954F72"/>
      </a:folHlink>
    </a:clrScheme>
    <a:fontScheme name="Custom 118">
      <a:majorFont>
        <a:latin typeface="Selawik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 pitch deck_Win32_JB_v2.potx" id="{20737546-06B0-4BD7-AC56-F403EF86C0E3}" vid="{1EA85B44-1A53-4BBB-B1B2-A9A21AB62E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AD7039-4680-4956-9542-B83D9E6314E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0FC5A798-286F-493A-A004-3C6C2A6B8B95}">
  <ds:schemaRefs>
    <ds:schemaRef ds:uri="http://schemas.microsoft.com/sharepoint/v3/contenttype/forms"/>
  </ds:schemaRefs>
</ds:datastoreItem>
</file>

<file path=customXml/itemProps3.xml><?xml version="1.0" encoding="utf-8"?>
<ds:datastoreItem xmlns:ds="http://schemas.openxmlformats.org/officeDocument/2006/customXml" ds:itemID="{284AF623-4A95-4652-AF18-74D461A96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Financial pitch deck</Template>
  <TotalTime>226</TotalTime>
  <Words>497</Words>
  <Application>Microsoft Office PowerPoint</Application>
  <PresentationFormat>Widescreen</PresentationFormat>
  <Paragraphs>55</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Californian FB</vt:lpstr>
      <vt:lpstr>Selawik Semibold</vt:lpstr>
      <vt:lpstr>Source Sans Pro</vt:lpstr>
      <vt:lpstr>Source Sans Pro ExtraLight</vt:lpstr>
      <vt:lpstr>Office Theme</vt:lpstr>
      <vt:lpstr> QUALITY ASSURANCE DASHBOARD</vt:lpstr>
      <vt:lpstr>ABSTRACT</vt:lpstr>
      <vt:lpstr>INTRODUCTION</vt:lpstr>
      <vt:lpstr>MODULE DESCRIPTION</vt:lpstr>
      <vt:lpstr>PRODUCT OVERVIEW</vt:lpstr>
      <vt:lpstr>OUTPUT FORMAT</vt:lpstr>
      <vt:lpstr>ADVANTAGES</vt:lpstr>
      <vt:lpstr>DISADVANTAGES</vt:lpstr>
      <vt:lpstr>CONCLUSION The Quality Assurance Dashboard helps in monitoring, analyzing, and improving software quality efficiently. It provides real time insights through visual reports and metrics, making it easier to identify defects and track testing progress. Using Java and MongoDB, the system ensures reliable data processing and storage. Overall, this project improves decision making, saves time, and supports maintaining high quality software standards.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veerapallijoshna@gmail.com</dc:creator>
  <cp:lastModifiedBy>veerapallijoshna@gmail.com</cp:lastModifiedBy>
  <cp:revision>5</cp:revision>
  <dcterms:created xsi:type="dcterms:W3CDTF">2025-10-11T10:15:37Z</dcterms:created>
  <dcterms:modified xsi:type="dcterms:W3CDTF">2025-10-13T06:44:01Z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